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1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54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72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25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89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2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98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33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9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1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55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BF01-5299-DC46-A836-10414B7BA316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AB42-C588-D740-88C2-162A2B886A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54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05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/>
              <a:t>Point d'activité ophtalmologique </a:t>
            </a:r>
            <a:r>
              <a:rPr lang="fr-FR" dirty="0" smtClean="0"/>
              <a:t>en ville en </a:t>
            </a:r>
            <a:r>
              <a:rPr lang="fr-FR" dirty="0"/>
              <a:t>période de Covid-</a:t>
            </a:r>
            <a:r>
              <a:rPr lang="fr-FR" dirty="0" smtClean="0"/>
              <a:t>19 </a:t>
            </a:r>
            <a:r>
              <a:rPr lang="fr-FR" dirty="0"/>
              <a:t/>
            </a:r>
            <a:br>
              <a:rPr lang="fr-FR" dirty="0"/>
            </a:br>
            <a:r>
              <a:rPr lang="fr-FR" sz="3100" dirty="0" smtClean="0"/>
              <a:t>Enquête SNOF 24 au 29 mars 2020  - 1518 réponses</a:t>
            </a:r>
            <a:endParaRPr lang="fr-FR" sz="3100" dirty="0"/>
          </a:p>
        </p:txBody>
      </p:sp>
      <p:pic>
        <p:nvPicPr>
          <p:cNvPr id="5" name="Image 4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771"/>
            <a:ext cx="9144000" cy="38481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69452" y="4782372"/>
            <a:ext cx="956338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99,9%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483" y="3059668"/>
            <a:ext cx="16120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/>
              <a:t>1 </a:t>
            </a:r>
            <a:r>
              <a:rPr lang="fr-FR" dirty="0" smtClean="0"/>
              <a:t>518 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1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70"/>
            <a:ext cx="9144000" cy="4025059"/>
          </a:xfrm>
          <a:prstGeom prst="rect">
            <a:avLst/>
          </a:prstGeom>
        </p:spPr>
      </p:pic>
      <p:pic>
        <p:nvPicPr>
          <p:cNvPr id="5" name="Image 4" descr="Sans titr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6" y="3907228"/>
            <a:ext cx="6938405" cy="295077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1072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7161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6742"/>
            <a:ext cx="8311996" cy="3751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851" y="63843"/>
            <a:ext cx="896714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/>
              <a:t>Au </a:t>
            </a:r>
            <a:r>
              <a:rPr lang="fr-FR" sz="1400" dirty="0"/>
              <a:t>déclenchement de la phase 3 avec les consignes de sortir le moins possible, de limiter les déplacements au maximum, de reporter à plus tard tout ce qui n’est pas </a:t>
            </a:r>
            <a:r>
              <a:rPr lang="fr-FR" sz="1400"/>
              <a:t>indispensable </a:t>
            </a:r>
            <a:r>
              <a:rPr lang="fr-FR" sz="1400" smtClean="0"/>
              <a:t>?</a:t>
            </a:r>
            <a:endParaRPr lang="fr-FR" sz="1400" dirty="0" smtClean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Aux </a:t>
            </a:r>
            <a:r>
              <a:rPr lang="fr-FR" sz="1400" dirty="0"/>
              <a:t>consignes de bonnes pratiques professionnelles édictées dans le cadre particulier du </a:t>
            </a:r>
            <a:r>
              <a:rPr lang="fr-FR" sz="1400" dirty="0" smtClean="0"/>
              <a:t>confinement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 </a:t>
            </a:r>
            <a:r>
              <a:rPr lang="fr-FR" sz="1400" dirty="0"/>
              <a:t>la peur des patients d’attraper le virus en venant en </a:t>
            </a:r>
            <a:r>
              <a:rPr lang="fr-FR" sz="1400" dirty="0" smtClean="0"/>
              <a:t>consultation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 </a:t>
            </a:r>
            <a:r>
              <a:rPr lang="fr-FR" sz="1400" dirty="0"/>
              <a:t>la crainte des patients d’être verbalisé en cas de contrôle par les forces de </a:t>
            </a:r>
            <a:r>
              <a:rPr lang="fr-FR" sz="1400" dirty="0" smtClean="0"/>
              <a:t>l’ordre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Aux </a:t>
            </a:r>
            <a:r>
              <a:rPr lang="fr-FR" sz="1400" dirty="0"/>
              <a:t>consignes données aux personnes à risque de ne pas se déplacer (+ de 70 ans, pathologies générales énoncées par la DGS</a:t>
            </a:r>
            <a:r>
              <a:rPr lang="fr-FR" sz="1400" dirty="0" smtClean="0"/>
              <a:t>)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 smtClean="0"/>
              <a:t>A </a:t>
            </a:r>
            <a:r>
              <a:rPr lang="fr-FR" sz="1400" dirty="0"/>
              <a:t>la réduction des moyens de </a:t>
            </a:r>
            <a:r>
              <a:rPr lang="fr-FR" sz="1400" dirty="0" smtClean="0"/>
              <a:t>transport</a:t>
            </a:r>
            <a:endParaRPr lang="fr-FR" sz="1400" dirty="0"/>
          </a:p>
          <a:p>
            <a:r>
              <a:rPr lang="fr-FR" sz="1400" dirty="0" smtClean="0"/>
              <a:t>-      A </a:t>
            </a:r>
            <a:r>
              <a:rPr lang="fr-FR" sz="1400" dirty="0"/>
              <a:t>un manque de patientèle (en dehors des effets engendrés par la pandémie)</a:t>
            </a:r>
          </a:p>
        </p:txBody>
      </p:sp>
    </p:spTree>
    <p:extLst>
      <p:ext uri="{BB962C8B-B14F-4D97-AF65-F5344CB8AC3E}">
        <p14:creationId xmlns:p14="http://schemas.microsoft.com/office/powerpoint/2010/main" val="68537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ans tit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3169" cy="4404475"/>
          </a:xfrm>
          <a:prstGeom prst="rect">
            <a:avLst/>
          </a:prstGeom>
        </p:spPr>
      </p:pic>
      <p:pic>
        <p:nvPicPr>
          <p:cNvPr id="7" name="Image 6" descr="Sans titr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6818"/>
            <a:ext cx="6125343" cy="27311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328" y="865233"/>
            <a:ext cx="1612040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dirty="0"/>
              <a:t>1 530 </a:t>
            </a:r>
            <a:r>
              <a:rPr lang="fr-FR" dirty="0" smtClean="0"/>
              <a:t>réponses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3328" y="869747"/>
            <a:ext cx="1612040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dirty="0"/>
              <a:t>1 530 </a:t>
            </a:r>
            <a:r>
              <a:rPr lang="fr-FR" dirty="0" smtClean="0"/>
              <a:t>réponses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4424987"/>
            <a:ext cx="1612040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fr-FR" dirty="0"/>
              <a:t>1 530 </a:t>
            </a:r>
            <a:r>
              <a:rPr lang="fr-FR" dirty="0" smtClean="0"/>
              <a:t>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42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5) Quel est le pourcentage des RDV annulés en pourcentage (par vous même ou par les patients) ?</a:t>
            </a:r>
            <a:br>
              <a:rPr lang="fr-FR" sz="2400" dirty="0"/>
            </a:br>
            <a:r>
              <a:rPr lang="fr-FR" sz="2400" dirty="0"/>
              <a:t>1 393 </a:t>
            </a:r>
            <a:r>
              <a:rPr lang="fr-FR" sz="2400" dirty="0" smtClean="0"/>
              <a:t>réponses : entre 95 et 100% pour </a:t>
            </a:r>
            <a:r>
              <a:rPr lang="fr-FR" sz="2400" smtClean="0"/>
              <a:t>l’immense majorité</a:t>
            </a:r>
            <a:endParaRPr lang="fr-FR" sz="2400" dirty="0"/>
          </a:p>
        </p:txBody>
      </p:sp>
      <p:pic>
        <p:nvPicPr>
          <p:cNvPr id="5" name="Image 4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5" y="2546020"/>
            <a:ext cx="8686800" cy="391861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6646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12"/>
            <a:ext cx="9144000" cy="40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55"/>
            <a:ext cx="9144000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5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0" y="335363"/>
            <a:ext cx="6168638" cy="32105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1989" y="79277"/>
            <a:ext cx="4681594" cy="539368"/>
          </a:xfrm>
        </p:spPr>
        <p:txBody>
          <a:bodyPr>
            <a:normAutofit fontScale="90000"/>
          </a:bodyPr>
          <a:lstStyle/>
          <a:p>
            <a:r>
              <a:rPr lang="fr-FR" dirty="0"/>
              <a:t>9) Urgences</a:t>
            </a:r>
          </a:p>
        </p:txBody>
      </p:sp>
      <p:pic>
        <p:nvPicPr>
          <p:cNvPr id="5" name="Image 4" descr="Sans tit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7" y="3487432"/>
            <a:ext cx="7548430" cy="3341108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40026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729"/>
            <a:ext cx="9280356" cy="40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9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780"/>
            <a:ext cx="9144000" cy="38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173</Words>
  <Application>Microsoft Macintosh PowerPoint</Application>
  <PresentationFormat>Présentation à l'écran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Point d'activité ophtalmologique en ville en période de Covid-19  Enquête SNOF 24 au 29 mars 2020  - 1518 réponses</vt:lpstr>
      <vt:lpstr>Présentation PowerPoint</vt:lpstr>
      <vt:lpstr>Présentation PowerPoint</vt:lpstr>
      <vt:lpstr>5) Quel est le pourcentage des RDV annulés en pourcentage (par vous même ou par les patients) ? 1 393 réponses : entre 95 et 100% pour l’immense majorité</vt:lpstr>
      <vt:lpstr>Présentation PowerPoint</vt:lpstr>
      <vt:lpstr>Présentation PowerPoint</vt:lpstr>
      <vt:lpstr>9) Urgences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d'activité ophtalmologique en ville en période de Covid-19  Enquête SNOF 24 au 29 mars 2020  - 1518 réponses</dc:title>
  <dc:creator>Thierry BOUR</dc:creator>
  <cp:lastModifiedBy>Thierry BOUR</cp:lastModifiedBy>
  <cp:revision>1</cp:revision>
  <dcterms:created xsi:type="dcterms:W3CDTF">2020-03-31T16:30:41Z</dcterms:created>
  <dcterms:modified xsi:type="dcterms:W3CDTF">2020-03-31T16:39:26Z</dcterms:modified>
</cp:coreProperties>
</file>