
<file path=[Content_Types].xml><?xml version="1.0" encoding="utf-8"?>
<Types xmlns="http://schemas.openxmlformats.org/package/2006/content-types">
  <Default Extension="bin" ContentType="application/vnd.openxmlformats-officedocument.oleObject"/>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notesSlides/notesSlide1.xml" ContentType="application/vnd.openxmlformats-officedocument.presentationml.notesSlide+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notesSlides/notesSlide2.xml" ContentType="application/vnd.openxmlformats-officedocument.presentationml.notesSlide+xml"/>
  <Override PartName="/ppt/tags/tag243.xml" ContentType="application/vnd.openxmlformats-officedocument.presentationml.tags+xml"/>
  <Override PartName="/ppt/tags/tag244.xml" ContentType="application/vnd.openxmlformats-officedocument.presentationml.tags+xml"/>
  <Override PartName="/ppt/notesSlides/notesSlide3.xml" ContentType="application/vnd.openxmlformats-officedocument.presentationml.notesSlide+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notesSlides/notesSlide4.xml" ContentType="application/vnd.openxmlformats-officedocument.presentationml.notesSlide+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 id="2147483864" r:id="rId2"/>
  </p:sldMasterIdLst>
  <p:notesMasterIdLst>
    <p:notesMasterId r:id="rId16"/>
  </p:notesMasterIdLst>
  <p:handoutMasterIdLst>
    <p:handoutMasterId r:id="rId17"/>
  </p:handoutMasterIdLst>
  <p:sldIdLst>
    <p:sldId id="258" r:id="rId3"/>
    <p:sldId id="365" r:id="rId4"/>
    <p:sldId id="359" r:id="rId5"/>
    <p:sldId id="317" r:id="rId6"/>
    <p:sldId id="352" r:id="rId7"/>
    <p:sldId id="353" r:id="rId8"/>
    <p:sldId id="366" r:id="rId9"/>
    <p:sldId id="371" r:id="rId10"/>
    <p:sldId id="372" r:id="rId11"/>
    <p:sldId id="348" r:id="rId12"/>
    <p:sldId id="355" r:id="rId13"/>
    <p:sldId id="369" r:id="rId14"/>
    <p:sldId id="370" r:id="rId15"/>
  </p:sldIdLst>
  <p:sldSz cx="12192000" cy="6858000"/>
  <p:notesSz cx="6797675" cy="9928225"/>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2FADD7E-79C0-4622-AD34-808D79C0C459}">
          <p14:sldIdLst>
            <p14:sldId id="258"/>
            <p14:sldId id="365"/>
            <p14:sldId id="359"/>
            <p14:sldId id="317"/>
            <p14:sldId id="352"/>
            <p14:sldId id="353"/>
            <p14:sldId id="366"/>
            <p14:sldId id="371"/>
            <p14:sldId id="372"/>
            <p14:sldId id="348"/>
            <p14:sldId id="355"/>
            <p14:sldId id="369"/>
            <p14:sldId id="370"/>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5" name="Auteur" initials="A" lastIdx="33" clrIdx="2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04FC"/>
    <a:srgbClr val="FFC000"/>
    <a:srgbClr val="BDCAE5"/>
    <a:srgbClr val="003399"/>
    <a:srgbClr val="550000"/>
    <a:srgbClr val="0033CC"/>
    <a:srgbClr val="D9E0EF"/>
    <a:srgbClr val="051C2C"/>
    <a:srgbClr val="000000"/>
    <a:srgbClr val="D6EBC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343" autoAdjust="0"/>
  </p:normalViewPr>
  <p:slideViewPr>
    <p:cSldViewPr snapToGrid="0" snapToObjects="1">
      <p:cViewPr varScale="1">
        <p:scale>
          <a:sx n="110" d="100"/>
          <a:sy n="110" d="100"/>
        </p:scale>
        <p:origin x="126" y="228"/>
      </p:cViewPr>
      <p:guideLst>
        <p:guide orient="horz" pos="2160"/>
        <p:guide pos="3840"/>
      </p:guideLst>
    </p:cSldViewPr>
  </p:slideViewPr>
  <p:outlineViewPr>
    <p:cViewPr>
      <p:scale>
        <a:sx n="33" d="100"/>
        <a:sy n="33" d="100"/>
      </p:scale>
      <p:origin x="0" y="-6898"/>
    </p:cViewPr>
  </p:outlineViewPr>
  <p:notesTextViewPr>
    <p:cViewPr>
      <p:scale>
        <a:sx n="3" d="2"/>
        <a:sy n="3" d="2"/>
      </p:scale>
      <p:origin x="0" y="0"/>
    </p:cViewPr>
  </p:notesTextViewPr>
  <p:sorterViewPr>
    <p:cViewPr>
      <p:scale>
        <a:sx n="100" d="100"/>
        <a:sy n="100" d="100"/>
      </p:scale>
      <p:origin x="0" y="0"/>
    </p:cViewPr>
  </p:sorterViewPr>
  <p:notesViewPr>
    <p:cSldViewPr snapToGrid="0" snapToObjects="1">
      <p:cViewPr>
        <p:scale>
          <a:sx n="75" d="100"/>
          <a:sy n="75" d="100"/>
        </p:scale>
        <p:origin x="3204"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33.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34.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35.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4BC41E-EAC0-4D88-BA59-21A53C68F870}"/>
              </a:ext>
            </a:extLst>
          </p:cNvPr>
          <p:cNvSpPr>
            <a:spLocks noGrp="1"/>
          </p:cNvSpPr>
          <p:nvPr>
            <p:ph type="hdr" sz="quarter"/>
          </p:nvPr>
        </p:nvSpPr>
        <p:spPr>
          <a:xfrm>
            <a:off x="0" y="0"/>
            <a:ext cx="2946065" cy="496915"/>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0B5C4BB-B13C-4942-8E14-023ED14A3DB8}"/>
              </a:ext>
            </a:extLst>
          </p:cNvPr>
          <p:cNvSpPr>
            <a:spLocks noGrp="1"/>
          </p:cNvSpPr>
          <p:nvPr>
            <p:ph type="dt" sz="quarter" idx="1"/>
          </p:nvPr>
        </p:nvSpPr>
        <p:spPr>
          <a:xfrm>
            <a:off x="3850092" y="0"/>
            <a:ext cx="2946065" cy="496915"/>
          </a:xfrm>
          <a:prstGeom prst="rect">
            <a:avLst/>
          </a:prstGeom>
        </p:spPr>
        <p:txBody>
          <a:bodyPr vert="horz" lIns="91440" tIns="45720" rIns="91440" bIns="45720" rtlCol="0"/>
          <a:lstStyle>
            <a:lvl1pPr algn="r">
              <a:defRPr sz="1200"/>
            </a:lvl1pPr>
          </a:lstStyle>
          <a:p>
            <a:fld id="{0CCCBB97-84F2-4D62-B8C2-225DACC20A93}" type="datetime3">
              <a:rPr lang="en-US" smtClean="0"/>
              <a:t>18 January 2022</a:t>
            </a:fld>
            <a:endParaRPr lang="en-US" dirty="0"/>
          </a:p>
        </p:txBody>
      </p:sp>
      <p:sp>
        <p:nvSpPr>
          <p:cNvPr id="4" name="Footer Placeholder 3">
            <a:extLst>
              <a:ext uri="{FF2B5EF4-FFF2-40B4-BE49-F238E27FC236}">
                <a16:creationId xmlns:a16="http://schemas.microsoft.com/office/drawing/2014/main" id="{78221145-1027-4A39-B15A-DD84A26C2039}"/>
              </a:ext>
            </a:extLst>
          </p:cNvPr>
          <p:cNvSpPr>
            <a:spLocks noGrp="1"/>
          </p:cNvSpPr>
          <p:nvPr>
            <p:ph type="ftr" sz="quarter" idx="2"/>
          </p:nvPr>
        </p:nvSpPr>
        <p:spPr>
          <a:xfrm>
            <a:off x="0" y="9431310"/>
            <a:ext cx="2946065" cy="49691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A147719-50F5-4089-8123-86F5AF9C8847}"/>
              </a:ext>
            </a:extLst>
          </p:cNvPr>
          <p:cNvSpPr>
            <a:spLocks noGrp="1"/>
          </p:cNvSpPr>
          <p:nvPr>
            <p:ph type="sldNum" sz="quarter" idx="3"/>
          </p:nvPr>
        </p:nvSpPr>
        <p:spPr>
          <a:xfrm>
            <a:off x="3850092" y="9431310"/>
            <a:ext cx="2946065" cy="496915"/>
          </a:xfrm>
          <a:prstGeom prst="rect">
            <a:avLst/>
          </a:prstGeom>
        </p:spPr>
        <p:txBody>
          <a:bodyPr vert="horz" lIns="91440" tIns="45720" rIns="91440" bIns="45720" rtlCol="0" anchor="b"/>
          <a:lstStyle>
            <a:lvl1pPr algn="r">
              <a:defRPr sz="1200"/>
            </a:lvl1pPr>
          </a:lstStyle>
          <a:p>
            <a:fld id="{D2610F73-99D1-48E7-A408-B5EB5C8393F8}" type="slidenum">
              <a:rPr lang="en-US" smtClean="0"/>
              <a:t>‹N°›</a:t>
            </a:fld>
            <a:endParaRPr lang="en-US" dirty="0"/>
          </a:p>
        </p:txBody>
      </p:sp>
    </p:spTree>
    <p:extLst>
      <p:ext uri="{BB962C8B-B14F-4D97-AF65-F5344CB8AC3E}">
        <p14:creationId xmlns:p14="http://schemas.microsoft.com/office/powerpoint/2010/main" val="247319651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0" tIns="47114" rIns="94229" bIns="47114" rtlCol="0"/>
          <a:lstStyle>
            <a:lvl1pPr algn="l">
              <a:defRPr sz="900">
                <a:latin typeface="+mn-lt"/>
                <a:cs typeface="Arial" panose="020B0604020202020204" pitchFamily="34" charset="0"/>
              </a:defRPr>
            </a:lvl1pPr>
          </a:lstStyle>
          <a:p>
            <a:endParaRPr lang="fr-FR" dirty="0"/>
          </a:p>
        </p:txBody>
      </p:sp>
      <p:sp>
        <p:nvSpPr>
          <p:cNvPr id="3" name="Date Placeholder 2"/>
          <p:cNvSpPr>
            <a:spLocks noGrp="1"/>
          </p:cNvSpPr>
          <p:nvPr>
            <p:ph type="dt" idx="1"/>
          </p:nvPr>
        </p:nvSpPr>
        <p:spPr>
          <a:xfrm>
            <a:off x="3850443" y="0"/>
            <a:ext cx="2945659" cy="498135"/>
          </a:xfrm>
          <a:prstGeom prst="rect">
            <a:avLst/>
          </a:prstGeom>
        </p:spPr>
        <p:txBody>
          <a:bodyPr vert="horz" lIns="94229" tIns="47114" rIns="914400" bIns="47114" rtlCol="0"/>
          <a:lstStyle>
            <a:lvl1pPr algn="r">
              <a:defRPr sz="900">
                <a:latin typeface="+mn-lt"/>
                <a:cs typeface="Arial" panose="020B0604020202020204" pitchFamily="34" charset="0"/>
              </a:defRPr>
            </a:lvl1pPr>
          </a:lstStyle>
          <a:p>
            <a:fld id="{0EEB0439-0426-42D3-AE83-47D1AD1449C6}" type="datetime3">
              <a:rPr lang="fr-FR" smtClean="0"/>
              <a:t>18.01.22</a:t>
            </a:fld>
            <a:endParaRPr lang="fr-FR" dirty="0"/>
          </a:p>
        </p:txBody>
      </p:sp>
      <p:sp>
        <p:nvSpPr>
          <p:cNvPr id="4" name="Slide Image Placeholder 3"/>
          <p:cNvSpPr>
            <a:spLocks noGrp="1" noRot="1" noChangeAspect="1"/>
          </p:cNvSpPr>
          <p:nvPr>
            <p:ph type="sldImg" idx="2"/>
          </p:nvPr>
        </p:nvSpPr>
        <p:spPr>
          <a:xfrm>
            <a:off x="420688" y="595313"/>
            <a:ext cx="5956300" cy="3351212"/>
          </a:xfrm>
          <a:prstGeom prst="rect">
            <a:avLst/>
          </a:prstGeom>
          <a:noFill/>
          <a:ln w="6350">
            <a:solidFill>
              <a:prstClr val="black"/>
            </a:solidFill>
          </a:ln>
        </p:spPr>
        <p:txBody>
          <a:bodyPr vert="horz" lIns="94229" tIns="47114" rIns="94229" bIns="47114" rtlCol="0" anchor="ctr"/>
          <a:lstStyle/>
          <a:p>
            <a:endParaRPr lang="en-US"/>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0" tIns="47114" rIns="94229" bIns="47114" rtlCol="0" anchor="b"/>
          <a:lstStyle>
            <a:lvl1pPr algn="l">
              <a:defRPr sz="900">
                <a:latin typeface="+mn-lt"/>
                <a:cs typeface="Arial" panose="020B0604020202020204" pitchFamily="34" charset="0"/>
              </a:defRPr>
            </a:lvl1pPr>
          </a:lstStyle>
          <a:p>
            <a:endParaRPr lang="fr-FR" dirty="0"/>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4229" tIns="47114" rIns="914400" bIns="47114" rtlCol="0" anchor="b"/>
          <a:lstStyle>
            <a:lvl1pPr algn="r">
              <a:defRPr sz="900">
                <a:latin typeface="+mn-lt"/>
                <a:cs typeface="Arial" panose="020B0604020202020204" pitchFamily="34" charset="0"/>
              </a:defRPr>
            </a:lvl1pPr>
          </a:lstStyle>
          <a:p>
            <a:fld id="{CF5EBCF4-26FC-4F76-8DA1-52FDDC328D44}" type="slidenum">
              <a:rPr lang="fr-FR" smtClean="0"/>
              <a:pPr/>
              <a:t>‹N°›</a:t>
            </a:fld>
            <a:endParaRPr lang="fr-FR" dirty="0"/>
          </a:p>
        </p:txBody>
      </p:sp>
      <p:sp>
        <p:nvSpPr>
          <p:cNvPr id="5" name="Notes Placeholder 4">
            <a:extLst>
              <a:ext uri="{FF2B5EF4-FFF2-40B4-BE49-F238E27FC236}">
                <a16:creationId xmlns:a16="http://schemas.microsoft.com/office/drawing/2014/main" id="{22FEA09E-B533-4D4E-953A-87FE390760BA}"/>
              </a:ext>
            </a:extLst>
          </p:cNvPr>
          <p:cNvSpPr>
            <a:spLocks noGrp="1"/>
          </p:cNvSpPr>
          <p:nvPr>
            <p:ph type="body" sz="quarter" idx="3"/>
          </p:nvPr>
        </p:nvSpPr>
        <p:spPr>
          <a:xfrm>
            <a:off x="703469" y="4777770"/>
            <a:ext cx="5390736" cy="1000274"/>
          </a:xfrm>
          <a:prstGeom prst="rect">
            <a:avLst/>
          </a:prstGeom>
        </p:spPr>
        <p:txBody>
          <a:bodyPr vert="horz" lIns="0" tIns="0" rIns="0" bIns="0" rtlCol="0">
            <a:spAutoFit/>
          </a:bodyPr>
          <a:lstStyle/>
          <a:p>
            <a:pPr lvl="0"/>
            <a:r>
              <a:rPr lang="fr-FR" dirty="0"/>
              <a:t>Click to </a:t>
            </a:r>
            <a:r>
              <a:rPr lang="fr-FR" dirty="0" err="1"/>
              <a:t>edit</a:t>
            </a:r>
            <a:r>
              <a:rPr lang="fr-FR" dirty="0"/>
              <a:t> Master </a:t>
            </a:r>
            <a:r>
              <a:rPr lang="fr-FR" dirty="0" err="1"/>
              <a:t>text</a:t>
            </a:r>
            <a:r>
              <a:rPr lang="fr-FR" dirty="0"/>
              <a:t> styles</a:t>
            </a:r>
          </a:p>
          <a:p>
            <a:pPr lvl="1"/>
            <a:r>
              <a:rPr lang="fr-FR" dirty="0"/>
              <a:t>Second </a:t>
            </a:r>
            <a:r>
              <a:rPr lang="fr-FR" dirty="0" err="1"/>
              <a:t>level</a:t>
            </a:r>
            <a:endParaRPr lang="fr-FR" dirty="0"/>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endParaRPr lang="fr-FR" dirty="0"/>
          </a:p>
          <a:p>
            <a:pPr lvl="4"/>
            <a:r>
              <a:rPr lang="fr-FR" dirty="0" err="1"/>
              <a:t>Fifth</a:t>
            </a:r>
            <a:r>
              <a:rPr lang="fr-FR" dirty="0"/>
              <a:t> </a:t>
            </a:r>
            <a:r>
              <a:rPr lang="fr-FR" dirty="0" err="1"/>
              <a:t>level</a:t>
            </a:r>
            <a:endParaRPr lang="fr-FR" dirty="0"/>
          </a:p>
        </p:txBody>
      </p:sp>
    </p:spTree>
    <p:extLst>
      <p:ext uri="{BB962C8B-B14F-4D97-AF65-F5344CB8AC3E}">
        <p14:creationId xmlns:p14="http://schemas.microsoft.com/office/powerpoint/2010/main" val="4280066646"/>
      </p:ext>
    </p:extLst>
  </p:cSld>
  <p:clrMap bg1="lt1" tx1="dk1" bg2="lt2" tx2="dk2" accent1="accent1" accent2="accent2" accent3="accent3" accent4="accent4" accent5="accent5" accent6="accent6" hlink="hlink" folHlink="folHlink"/>
  <p:hf hdr="0" ftr="0"/>
  <p:notesStyle>
    <a:lvl1pPr marL="0" algn="l" defTabSz="914400" rtl="0" eaLnBrk="1" latinLnBrk="0" hangingPunct="1">
      <a:lnSpc>
        <a:spcPct val="100000"/>
      </a:lnSpc>
      <a:spcBef>
        <a:spcPts val="300"/>
      </a:spcBef>
      <a:spcAft>
        <a:spcPts val="300"/>
      </a:spcAft>
      <a:defRPr lang="en-US" sz="1100" kern="1200">
        <a:solidFill>
          <a:schemeClr val="tx1"/>
        </a:solidFill>
        <a:latin typeface="+mn-lt"/>
        <a:ea typeface="+mn-ea"/>
        <a:cs typeface="Arial" panose="020B0604020202020204" pitchFamily="34" charset="0"/>
      </a:defRPr>
    </a:lvl1pPr>
    <a:lvl2pPr marL="144000" indent="-144000" algn="l" defTabSz="914400" rtl="0" eaLnBrk="1" latinLnBrk="0" hangingPunct="1">
      <a:spcAft>
        <a:spcPts val="300"/>
      </a:spcAft>
      <a:buSzPct val="110000"/>
      <a:buFont typeface="Wingdings" panose="05000000000000000000" pitchFamily="2" charset="2"/>
      <a:buChar char=""/>
      <a:defRPr lang="en-US" sz="1100" kern="1200">
        <a:solidFill>
          <a:schemeClr val="tx1"/>
        </a:solidFill>
        <a:latin typeface="+mn-lt"/>
        <a:ea typeface="+mn-ea"/>
        <a:cs typeface="+mn-cs"/>
      </a:defRPr>
    </a:lvl2pPr>
    <a:lvl3pPr marL="288000" indent="-144000" algn="l" defTabSz="914400" rtl="0" eaLnBrk="1" latinLnBrk="0" hangingPunct="1">
      <a:spcAft>
        <a:spcPts val="300"/>
      </a:spcAft>
      <a:buSzPct val="110000"/>
      <a:buFont typeface="Arial" panose="020B0604020202020204" pitchFamily="34" charset="0"/>
      <a:buChar char="‒"/>
      <a:defRPr lang="en-US" sz="1100" kern="1200">
        <a:solidFill>
          <a:schemeClr val="tx1"/>
        </a:solidFill>
        <a:latin typeface="+mn-lt"/>
        <a:ea typeface="+mn-ea"/>
        <a:cs typeface="+mn-cs"/>
      </a:defRPr>
    </a:lvl3pPr>
    <a:lvl4pPr marL="432000" indent="-144000" algn="l" defTabSz="914400" rtl="0" eaLnBrk="1" latinLnBrk="0" hangingPunct="1">
      <a:spcAft>
        <a:spcPts val="300"/>
      </a:spcAft>
      <a:buSzPct val="100000"/>
      <a:buFont typeface="Arial" panose="020B0604020202020204" pitchFamily="34" charset="0"/>
      <a:buChar char="•"/>
      <a:defRPr lang="en-US" sz="1100" kern="1200">
        <a:solidFill>
          <a:schemeClr val="tx1"/>
        </a:solidFill>
        <a:latin typeface="+mn-lt"/>
        <a:ea typeface="+mn-ea"/>
        <a:cs typeface="+mn-cs"/>
      </a:defRPr>
    </a:lvl4pPr>
    <a:lvl5pPr marL="576000" indent="-144000" algn="l" defTabSz="914400" rtl="0" eaLnBrk="1" latinLnBrk="0" hangingPunct="1">
      <a:spcAft>
        <a:spcPts val="300"/>
      </a:spcAft>
      <a:buFont typeface="Arial" panose="020B0604020202020204" pitchFamily="34" charset="0"/>
      <a:buChar char="̶"/>
      <a:defRPr lang="en-US"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
          </p:nvPr>
        </p:nvSpPr>
        <p:spPr/>
        <p:txBody>
          <a:bodyPr/>
          <a:lstStyle/>
          <a:p>
            <a:fld id="{594FC975-E43C-4B84-AD8C-C52507F2E490}" type="datetime3">
              <a:rPr lang="fr-FR" smtClean="0"/>
              <a:t>18.01.22</a:t>
            </a:fld>
            <a:endParaRPr lang="fr-FR" dirty="0"/>
          </a:p>
        </p:txBody>
      </p:sp>
      <p:sp>
        <p:nvSpPr>
          <p:cNvPr id="5" name="Slide Number Placeholder 4"/>
          <p:cNvSpPr>
            <a:spLocks noGrp="1"/>
          </p:cNvSpPr>
          <p:nvPr>
            <p:ph type="sldNum" sz="quarter" idx="5"/>
          </p:nvPr>
        </p:nvSpPr>
        <p:spPr/>
        <p:txBody>
          <a:bodyPr/>
          <a:lstStyle/>
          <a:p>
            <a:fld id="{CF5EBCF4-26FC-4F76-8DA1-52FDDC328D44}" type="slidenum">
              <a:rPr lang="fr-FR" smtClean="0"/>
              <a:pPr/>
              <a:t>1</a:t>
            </a:fld>
            <a:endParaRPr lang="fr-FR" dirty="0"/>
          </a:p>
        </p:txBody>
      </p:sp>
      <p:sp>
        <p:nvSpPr>
          <p:cNvPr id="51" name="Slide Image Placeholder 50">
            <a:extLst>
              <a:ext uri="{FF2B5EF4-FFF2-40B4-BE49-F238E27FC236}">
                <a16:creationId xmlns:a16="http://schemas.microsoft.com/office/drawing/2014/main" id="{DCE3710F-2356-44F5-A47E-3DFCE8CD483E}"/>
              </a:ext>
            </a:extLst>
          </p:cNvPr>
          <p:cNvSpPr>
            <a:spLocks noGrp="1" noRot="1" noChangeAspect="1"/>
          </p:cNvSpPr>
          <p:nvPr>
            <p:ph type="sldImg"/>
          </p:nvPr>
        </p:nvSpPr>
        <p:spPr>
          <a:xfrm>
            <a:off x="420688" y="595313"/>
            <a:ext cx="5956300" cy="3351212"/>
          </a:xfrm>
        </p:spPr>
      </p:sp>
    </p:spTree>
    <p:extLst>
      <p:ext uri="{BB962C8B-B14F-4D97-AF65-F5344CB8AC3E}">
        <p14:creationId xmlns:p14="http://schemas.microsoft.com/office/powerpoint/2010/main" val="3910783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560FA84-6E1F-4455-B928-32235E6C591A}" type="slidenum">
              <a:rPr lang="fr-FR" smtClean="0"/>
              <a:t>2</a:t>
            </a:fld>
            <a:endParaRPr lang="fr-FR"/>
          </a:p>
        </p:txBody>
      </p:sp>
    </p:spTree>
    <p:extLst>
      <p:ext uri="{BB962C8B-B14F-4D97-AF65-F5344CB8AC3E}">
        <p14:creationId xmlns:p14="http://schemas.microsoft.com/office/powerpoint/2010/main" val="326488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560FA84-6E1F-4455-B928-32235E6C591A}" type="slidenum">
              <a:rPr lang="fr-FR" smtClean="0"/>
              <a:t>3</a:t>
            </a:fld>
            <a:endParaRPr lang="fr-FR"/>
          </a:p>
        </p:txBody>
      </p:sp>
    </p:spTree>
    <p:extLst>
      <p:ext uri="{BB962C8B-B14F-4D97-AF65-F5344CB8AC3E}">
        <p14:creationId xmlns:p14="http://schemas.microsoft.com/office/powerpoint/2010/main" val="543923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2560FA84-6E1F-4455-B928-32235E6C591A}" type="slidenum">
              <a:rPr lang="fr-FR" smtClean="0"/>
              <a:t>4</a:t>
            </a:fld>
            <a:endParaRPr lang="fr-FR"/>
          </a:p>
        </p:txBody>
      </p:sp>
    </p:spTree>
    <p:extLst>
      <p:ext uri="{BB962C8B-B14F-4D97-AF65-F5344CB8AC3E}">
        <p14:creationId xmlns:p14="http://schemas.microsoft.com/office/powerpoint/2010/main" val="22094800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560FA84-6E1F-4455-B928-32235E6C591A}" type="slidenum">
              <a:rPr lang="fr-FR" smtClean="0"/>
              <a:t>8</a:t>
            </a:fld>
            <a:endParaRPr lang="fr-FR"/>
          </a:p>
        </p:txBody>
      </p:sp>
    </p:spTree>
    <p:extLst>
      <p:ext uri="{BB962C8B-B14F-4D97-AF65-F5344CB8AC3E}">
        <p14:creationId xmlns:p14="http://schemas.microsoft.com/office/powerpoint/2010/main" val="15840964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e la date 3"/>
          <p:cNvSpPr>
            <a:spLocks noGrp="1"/>
          </p:cNvSpPr>
          <p:nvPr>
            <p:ph type="dt" idx="10"/>
          </p:nvPr>
        </p:nvSpPr>
        <p:spPr/>
        <p:txBody>
          <a:bodyPr/>
          <a:lstStyle/>
          <a:p>
            <a:fld id="{0EEB0439-0426-42D3-AE83-47D1AD1449C6}" type="datetime3">
              <a:rPr lang="fr-FR" smtClean="0"/>
              <a:t>18.01.22</a:t>
            </a:fld>
            <a:endParaRPr lang="fr-FR" dirty="0"/>
          </a:p>
        </p:txBody>
      </p:sp>
      <p:sp>
        <p:nvSpPr>
          <p:cNvPr id="5" name="Espace réservé du numéro de diapositive 4"/>
          <p:cNvSpPr>
            <a:spLocks noGrp="1"/>
          </p:cNvSpPr>
          <p:nvPr>
            <p:ph type="sldNum" sz="quarter" idx="11"/>
          </p:nvPr>
        </p:nvSpPr>
        <p:spPr/>
        <p:txBody>
          <a:bodyPr/>
          <a:lstStyle/>
          <a:p>
            <a:fld id="{CF5EBCF4-26FC-4F76-8DA1-52FDDC328D44}" type="slidenum">
              <a:rPr lang="fr-FR" smtClean="0"/>
              <a:pPr/>
              <a:t>10</a:t>
            </a:fld>
            <a:endParaRPr lang="fr-FR" dirty="0"/>
          </a:p>
        </p:txBody>
      </p:sp>
    </p:spTree>
    <p:extLst>
      <p:ext uri="{BB962C8B-B14F-4D97-AF65-F5344CB8AC3E}">
        <p14:creationId xmlns:p14="http://schemas.microsoft.com/office/powerpoint/2010/main" val="1250479324"/>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vmlDrawing" Target="../drawings/vmlDrawing2.vml"/><Relationship Id="rId6" Type="http://schemas.openxmlformats.org/officeDocument/2006/relationships/tags" Target="../tags/tag27.xml"/><Relationship Id="rId5" Type="http://schemas.openxmlformats.org/officeDocument/2006/relationships/tags" Target="../tags/tag26.xml"/><Relationship Id="rId10" Type="http://schemas.openxmlformats.org/officeDocument/2006/relationships/image" Target="../media/image3.emf"/><Relationship Id="rId4" Type="http://schemas.openxmlformats.org/officeDocument/2006/relationships/tags" Target="../tags/tag25.xml"/><Relationship Id="rId9"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94.xml"/><Relationship Id="rId13" Type="http://schemas.openxmlformats.org/officeDocument/2006/relationships/image" Target="../media/image4.emf"/><Relationship Id="rId3" Type="http://schemas.openxmlformats.org/officeDocument/2006/relationships/tags" Target="../tags/tag89.xml"/><Relationship Id="rId7" Type="http://schemas.openxmlformats.org/officeDocument/2006/relationships/tags" Target="../tags/tag93.xml"/><Relationship Id="rId12" Type="http://schemas.openxmlformats.org/officeDocument/2006/relationships/oleObject" Target="../embeddings/oleObject11.bin"/><Relationship Id="rId2" Type="http://schemas.openxmlformats.org/officeDocument/2006/relationships/tags" Target="../tags/tag88.xml"/><Relationship Id="rId1" Type="http://schemas.openxmlformats.org/officeDocument/2006/relationships/vmlDrawing" Target="../drawings/vmlDrawing11.vml"/><Relationship Id="rId6" Type="http://schemas.openxmlformats.org/officeDocument/2006/relationships/tags" Target="../tags/tag92.xml"/><Relationship Id="rId11" Type="http://schemas.openxmlformats.org/officeDocument/2006/relationships/slideMaster" Target="../slideMasters/slideMaster1.xml"/><Relationship Id="rId5" Type="http://schemas.openxmlformats.org/officeDocument/2006/relationships/tags" Target="../tags/tag91.xml"/><Relationship Id="rId10" Type="http://schemas.openxmlformats.org/officeDocument/2006/relationships/tags" Target="../tags/tag96.xml"/><Relationship Id="rId4" Type="http://schemas.openxmlformats.org/officeDocument/2006/relationships/tags" Target="../tags/tag90.xml"/><Relationship Id="rId9" Type="http://schemas.openxmlformats.org/officeDocument/2006/relationships/tags" Target="../tags/tag95.xml"/><Relationship Id="rId14"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image" Target="../media/image1.emf"/><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oleObject" Target="../embeddings/oleObject12.bin"/><Relationship Id="rId2" Type="http://schemas.openxmlformats.org/officeDocument/2006/relationships/tags" Target="../tags/tag97.xml"/><Relationship Id="rId1" Type="http://schemas.openxmlformats.org/officeDocument/2006/relationships/vmlDrawing" Target="../drawings/vmlDrawing12.vml"/><Relationship Id="rId6" Type="http://schemas.openxmlformats.org/officeDocument/2006/relationships/tags" Target="../tags/tag101.xml"/><Relationship Id="rId11" Type="http://schemas.openxmlformats.org/officeDocument/2006/relationships/slideMaster" Target="../slideMasters/slideMaster1.xml"/><Relationship Id="rId5" Type="http://schemas.openxmlformats.org/officeDocument/2006/relationships/tags" Target="../tags/tag100.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112.xml"/><Relationship Id="rId3" Type="http://schemas.openxmlformats.org/officeDocument/2006/relationships/tags" Target="../tags/tag107.xml"/><Relationship Id="rId7" Type="http://schemas.openxmlformats.org/officeDocument/2006/relationships/tags" Target="../tags/tag111.xml"/><Relationship Id="rId12" Type="http://schemas.openxmlformats.org/officeDocument/2006/relationships/image" Target="../media/image2.png"/><Relationship Id="rId2" Type="http://schemas.openxmlformats.org/officeDocument/2006/relationships/tags" Target="../tags/tag106.xml"/><Relationship Id="rId1" Type="http://schemas.openxmlformats.org/officeDocument/2006/relationships/vmlDrawing" Target="../drawings/vmlDrawing13.vml"/><Relationship Id="rId6" Type="http://schemas.openxmlformats.org/officeDocument/2006/relationships/tags" Target="../tags/tag110.xml"/><Relationship Id="rId11" Type="http://schemas.openxmlformats.org/officeDocument/2006/relationships/image" Target="../media/image3.emf"/><Relationship Id="rId5" Type="http://schemas.openxmlformats.org/officeDocument/2006/relationships/tags" Target="../tags/tag109.xml"/><Relationship Id="rId10" Type="http://schemas.openxmlformats.org/officeDocument/2006/relationships/oleObject" Target="../embeddings/oleObject13.bin"/><Relationship Id="rId4" Type="http://schemas.openxmlformats.org/officeDocument/2006/relationships/tags" Target="../tags/tag108.xml"/><Relationship Id="rId9"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114.xml"/><Relationship Id="rId7" Type="http://schemas.openxmlformats.org/officeDocument/2006/relationships/oleObject" Target="../embeddings/oleObject14.bin"/><Relationship Id="rId2" Type="http://schemas.openxmlformats.org/officeDocument/2006/relationships/tags" Target="../tags/tag113.xml"/><Relationship Id="rId1" Type="http://schemas.openxmlformats.org/officeDocument/2006/relationships/vmlDrawing" Target="../drawings/vmlDrawing14.vml"/><Relationship Id="rId6" Type="http://schemas.openxmlformats.org/officeDocument/2006/relationships/slideMaster" Target="../slideMasters/slideMaster1.xml"/><Relationship Id="rId5" Type="http://schemas.openxmlformats.org/officeDocument/2006/relationships/tags" Target="../tags/tag116.xml"/><Relationship Id="rId4" Type="http://schemas.openxmlformats.org/officeDocument/2006/relationships/tags" Target="../tags/tag115.xml"/><Relationship Id="rId9"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18.xml"/><Relationship Id="rId7" Type="http://schemas.openxmlformats.org/officeDocument/2006/relationships/image" Target="../media/image6.png"/><Relationship Id="rId2" Type="http://schemas.openxmlformats.org/officeDocument/2006/relationships/tags" Target="../tags/tag117.xml"/><Relationship Id="rId1" Type="http://schemas.openxmlformats.org/officeDocument/2006/relationships/vmlDrawing" Target="../drawings/vmlDrawing15.vml"/><Relationship Id="rId6" Type="http://schemas.openxmlformats.org/officeDocument/2006/relationships/image" Target="../media/image3.emf"/><Relationship Id="rId5" Type="http://schemas.openxmlformats.org/officeDocument/2006/relationships/oleObject" Target="../embeddings/oleObject15.bin"/><Relationship Id="rId4"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125.xml"/><Relationship Id="rId3" Type="http://schemas.openxmlformats.org/officeDocument/2006/relationships/tags" Target="../tags/tag120.xml"/><Relationship Id="rId7" Type="http://schemas.openxmlformats.org/officeDocument/2006/relationships/tags" Target="../tags/tag124.xml"/><Relationship Id="rId12" Type="http://schemas.openxmlformats.org/officeDocument/2006/relationships/image" Target="../media/image1.emf"/><Relationship Id="rId2" Type="http://schemas.openxmlformats.org/officeDocument/2006/relationships/tags" Target="../tags/tag119.xml"/><Relationship Id="rId1" Type="http://schemas.openxmlformats.org/officeDocument/2006/relationships/vmlDrawing" Target="../drawings/vmlDrawing16.vml"/><Relationship Id="rId6" Type="http://schemas.openxmlformats.org/officeDocument/2006/relationships/tags" Target="../tags/tag123.xml"/><Relationship Id="rId11" Type="http://schemas.openxmlformats.org/officeDocument/2006/relationships/oleObject" Target="../embeddings/oleObject16.bin"/><Relationship Id="rId5" Type="http://schemas.openxmlformats.org/officeDocument/2006/relationships/tags" Target="../tags/tag122.xml"/><Relationship Id="rId10" Type="http://schemas.openxmlformats.org/officeDocument/2006/relationships/slideMaster" Target="../slideMasters/slideMaster1.xml"/><Relationship Id="rId4" Type="http://schemas.openxmlformats.org/officeDocument/2006/relationships/tags" Target="../tags/tag121.xml"/><Relationship Id="rId9" Type="http://schemas.openxmlformats.org/officeDocument/2006/relationships/tags" Target="../tags/tag126.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slideMaster" Target="../slideMasters/slideMaster2.xml"/><Relationship Id="rId13" Type="http://schemas.openxmlformats.org/officeDocument/2006/relationships/image" Target="../media/image10.png"/><Relationship Id="rId3" Type="http://schemas.openxmlformats.org/officeDocument/2006/relationships/tags" Target="../tags/tag150.xml"/><Relationship Id="rId7" Type="http://schemas.openxmlformats.org/officeDocument/2006/relationships/tags" Target="../tags/tag154.xml"/><Relationship Id="rId12" Type="http://schemas.microsoft.com/office/2007/relationships/hdphoto" Target="../media/hdphoto1.wdp"/><Relationship Id="rId2" Type="http://schemas.openxmlformats.org/officeDocument/2006/relationships/tags" Target="../tags/tag149.xml"/><Relationship Id="rId1" Type="http://schemas.openxmlformats.org/officeDocument/2006/relationships/vmlDrawing" Target="../drawings/vmlDrawing18.vml"/><Relationship Id="rId6" Type="http://schemas.openxmlformats.org/officeDocument/2006/relationships/tags" Target="../tags/tag153.xml"/><Relationship Id="rId11" Type="http://schemas.openxmlformats.org/officeDocument/2006/relationships/image" Target="../media/image8.png"/><Relationship Id="rId5" Type="http://schemas.openxmlformats.org/officeDocument/2006/relationships/tags" Target="../tags/tag152.xml"/><Relationship Id="rId10" Type="http://schemas.openxmlformats.org/officeDocument/2006/relationships/image" Target="../media/image3.emf"/><Relationship Id="rId4" Type="http://schemas.openxmlformats.org/officeDocument/2006/relationships/tags" Target="../tags/tag151.xml"/><Relationship Id="rId9" Type="http://schemas.openxmlformats.org/officeDocument/2006/relationships/oleObject" Target="../embeddings/oleObject18.bin"/></Relationships>
</file>

<file path=ppt/slideLayouts/_rels/slideLayout2.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12" Type="http://schemas.openxmlformats.org/officeDocument/2006/relationships/image" Target="../media/image1.emf"/><Relationship Id="rId2" Type="http://schemas.openxmlformats.org/officeDocument/2006/relationships/tags" Target="../tags/tag29.xml"/><Relationship Id="rId1" Type="http://schemas.openxmlformats.org/officeDocument/2006/relationships/vmlDrawing" Target="../drawings/vmlDrawing3.vml"/><Relationship Id="rId6" Type="http://schemas.openxmlformats.org/officeDocument/2006/relationships/tags" Target="../tags/tag33.xml"/><Relationship Id="rId11" Type="http://schemas.openxmlformats.org/officeDocument/2006/relationships/oleObject" Target="../embeddings/oleObject3.bin"/><Relationship Id="rId5" Type="http://schemas.openxmlformats.org/officeDocument/2006/relationships/tags" Target="../tags/tag32.xml"/><Relationship Id="rId10" Type="http://schemas.openxmlformats.org/officeDocument/2006/relationships/slideMaster" Target="../slideMasters/slideMaster1.xml"/><Relationship Id="rId4" Type="http://schemas.openxmlformats.org/officeDocument/2006/relationships/tags" Target="../tags/tag31.xml"/><Relationship Id="rId9" Type="http://schemas.openxmlformats.org/officeDocument/2006/relationships/tags" Target="../tags/tag36.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161.xml"/><Relationship Id="rId3" Type="http://schemas.openxmlformats.org/officeDocument/2006/relationships/tags" Target="../tags/tag156.xml"/><Relationship Id="rId7" Type="http://schemas.openxmlformats.org/officeDocument/2006/relationships/tags" Target="../tags/tag160.xml"/><Relationship Id="rId12" Type="http://schemas.openxmlformats.org/officeDocument/2006/relationships/image" Target="../media/image1.emf"/><Relationship Id="rId2" Type="http://schemas.openxmlformats.org/officeDocument/2006/relationships/tags" Target="../tags/tag155.xml"/><Relationship Id="rId1" Type="http://schemas.openxmlformats.org/officeDocument/2006/relationships/vmlDrawing" Target="../drawings/vmlDrawing19.vml"/><Relationship Id="rId6" Type="http://schemas.openxmlformats.org/officeDocument/2006/relationships/tags" Target="../tags/tag159.xml"/><Relationship Id="rId11" Type="http://schemas.openxmlformats.org/officeDocument/2006/relationships/oleObject" Target="../embeddings/oleObject19.bin"/><Relationship Id="rId5" Type="http://schemas.openxmlformats.org/officeDocument/2006/relationships/tags" Target="../tags/tag158.xml"/><Relationship Id="rId10" Type="http://schemas.openxmlformats.org/officeDocument/2006/relationships/slideMaster" Target="../slideMasters/slideMaster2.xml"/><Relationship Id="rId4" Type="http://schemas.openxmlformats.org/officeDocument/2006/relationships/tags" Target="../tags/tag157.xml"/><Relationship Id="rId9" Type="http://schemas.openxmlformats.org/officeDocument/2006/relationships/tags" Target="../tags/tag162.xml"/></Relationships>
</file>

<file path=ppt/slideLayouts/_rels/slideLayout21.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164.xml"/><Relationship Id="rId7" Type="http://schemas.openxmlformats.org/officeDocument/2006/relationships/tags" Target="../tags/tag168.xml"/><Relationship Id="rId2" Type="http://schemas.openxmlformats.org/officeDocument/2006/relationships/tags" Target="../tags/tag163.xml"/><Relationship Id="rId1" Type="http://schemas.openxmlformats.org/officeDocument/2006/relationships/vmlDrawing" Target="../drawings/vmlDrawing20.vml"/><Relationship Id="rId6" Type="http://schemas.openxmlformats.org/officeDocument/2006/relationships/tags" Target="../tags/tag167.xml"/><Relationship Id="rId5" Type="http://schemas.openxmlformats.org/officeDocument/2006/relationships/tags" Target="../tags/tag166.xml"/><Relationship Id="rId10" Type="http://schemas.openxmlformats.org/officeDocument/2006/relationships/image" Target="../media/image3.emf"/><Relationship Id="rId4" Type="http://schemas.openxmlformats.org/officeDocument/2006/relationships/tags" Target="../tags/tag165.xml"/><Relationship Id="rId9" Type="http://schemas.openxmlformats.org/officeDocument/2006/relationships/oleObject" Target="../embeddings/oleObject20.bin"/></Relationships>
</file>

<file path=ppt/slideLayouts/_rels/slideLayout22.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170.xml"/><Relationship Id="rId7" Type="http://schemas.openxmlformats.org/officeDocument/2006/relationships/tags" Target="../tags/tag174.xml"/><Relationship Id="rId2" Type="http://schemas.openxmlformats.org/officeDocument/2006/relationships/tags" Target="../tags/tag169.xml"/><Relationship Id="rId1" Type="http://schemas.openxmlformats.org/officeDocument/2006/relationships/vmlDrawing" Target="../drawings/vmlDrawing21.vml"/><Relationship Id="rId6" Type="http://schemas.openxmlformats.org/officeDocument/2006/relationships/tags" Target="../tags/tag173.xml"/><Relationship Id="rId5" Type="http://schemas.openxmlformats.org/officeDocument/2006/relationships/tags" Target="../tags/tag172.xml"/><Relationship Id="rId10" Type="http://schemas.openxmlformats.org/officeDocument/2006/relationships/image" Target="../media/image3.emf"/><Relationship Id="rId4" Type="http://schemas.openxmlformats.org/officeDocument/2006/relationships/tags" Target="../tags/tag171.xml"/><Relationship Id="rId9" Type="http://schemas.openxmlformats.org/officeDocument/2006/relationships/oleObject" Target="../embeddings/oleObject21.bin"/></Relationships>
</file>

<file path=ppt/slideLayouts/_rels/slideLayout23.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176.xml"/><Relationship Id="rId7" Type="http://schemas.openxmlformats.org/officeDocument/2006/relationships/tags" Target="../tags/tag180.xml"/><Relationship Id="rId2" Type="http://schemas.openxmlformats.org/officeDocument/2006/relationships/tags" Target="../tags/tag175.xml"/><Relationship Id="rId1" Type="http://schemas.openxmlformats.org/officeDocument/2006/relationships/vmlDrawing" Target="../drawings/vmlDrawing22.vml"/><Relationship Id="rId6" Type="http://schemas.openxmlformats.org/officeDocument/2006/relationships/tags" Target="../tags/tag179.xml"/><Relationship Id="rId5" Type="http://schemas.openxmlformats.org/officeDocument/2006/relationships/tags" Target="../tags/tag178.xml"/><Relationship Id="rId10" Type="http://schemas.openxmlformats.org/officeDocument/2006/relationships/image" Target="../media/image3.emf"/><Relationship Id="rId4" Type="http://schemas.openxmlformats.org/officeDocument/2006/relationships/tags" Target="../tags/tag177.xml"/><Relationship Id="rId9" Type="http://schemas.openxmlformats.org/officeDocument/2006/relationships/oleObject" Target="../embeddings/oleObject22.bin"/></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87.xml"/><Relationship Id="rId3" Type="http://schemas.openxmlformats.org/officeDocument/2006/relationships/tags" Target="../tags/tag182.xml"/><Relationship Id="rId7" Type="http://schemas.openxmlformats.org/officeDocument/2006/relationships/tags" Target="../tags/tag186.xml"/><Relationship Id="rId2" Type="http://schemas.openxmlformats.org/officeDocument/2006/relationships/tags" Target="../tags/tag181.xml"/><Relationship Id="rId1" Type="http://schemas.openxmlformats.org/officeDocument/2006/relationships/vmlDrawing" Target="../drawings/vmlDrawing23.vml"/><Relationship Id="rId6" Type="http://schemas.openxmlformats.org/officeDocument/2006/relationships/tags" Target="../tags/tag185.xml"/><Relationship Id="rId11" Type="http://schemas.openxmlformats.org/officeDocument/2006/relationships/image" Target="../media/image3.emf"/><Relationship Id="rId5" Type="http://schemas.openxmlformats.org/officeDocument/2006/relationships/tags" Target="../tags/tag184.xml"/><Relationship Id="rId10" Type="http://schemas.openxmlformats.org/officeDocument/2006/relationships/oleObject" Target="../embeddings/oleObject23.bin"/><Relationship Id="rId4" Type="http://schemas.openxmlformats.org/officeDocument/2006/relationships/tags" Target="../tags/tag183.xml"/><Relationship Id="rId9"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194.xml"/><Relationship Id="rId13" Type="http://schemas.openxmlformats.org/officeDocument/2006/relationships/image" Target="../media/image2.png"/><Relationship Id="rId3" Type="http://schemas.openxmlformats.org/officeDocument/2006/relationships/tags" Target="../tags/tag189.xml"/><Relationship Id="rId7" Type="http://schemas.openxmlformats.org/officeDocument/2006/relationships/tags" Target="../tags/tag193.xml"/><Relationship Id="rId12" Type="http://schemas.openxmlformats.org/officeDocument/2006/relationships/image" Target="../media/image1.emf"/><Relationship Id="rId2" Type="http://schemas.openxmlformats.org/officeDocument/2006/relationships/tags" Target="../tags/tag188.xml"/><Relationship Id="rId1" Type="http://schemas.openxmlformats.org/officeDocument/2006/relationships/vmlDrawing" Target="../drawings/vmlDrawing24.vml"/><Relationship Id="rId6" Type="http://schemas.openxmlformats.org/officeDocument/2006/relationships/tags" Target="../tags/tag192.xml"/><Relationship Id="rId11" Type="http://schemas.openxmlformats.org/officeDocument/2006/relationships/oleObject" Target="../embeddings/oleObject24.bin"/><Relationship Id="rId5" Type="http://schemas.openxmlformats.org/officeDocument/2006/relationships/tags" Target="../tags/tag191.xml"/><Relationship Id="rId10" Type="http://schemas.openxmlformats.org/officeDocument/2006/relationships/slideMaster" Target="../slideMasters/slideMaster2.xml"/><Relationship Id="rId4" Type="http://schemas.openxmlformats.org/officeDocument/2006/relationships/tags" Target="../tags/tag190.xml"/><Relationship Id="rId9" Type="http://schemas.openxmlformats.org/officeDocument/2006/relationships/tags" Target="../tags/tag195.xml"/></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202.xml"/><Relationship Id="rId13" Type="http://schemas.openxmlformats.org/officeDocument/2006/relationships/image" Target="../media/image3.emf"/><Relationship Id="rId3" Type="http://schemas.openxmlformats.org/officeDocument/2006/relationships/tags" Target="../tags/tag197.xml"/><Relationship Id="rId7" Type="http://schemas.openxmlformats.org/officeDocument/2006/relationships/tags" Target="../tags/tag201.xml"/><Relationship Id="rId12" Type="http://schemas.openxmlformats.org/officeDocument/2006/relationships/oleObject" Target="../embeddings/oleObject25.bin"/><Relationship Id="rId2" Type="http://schemas.openxmlformats.org/officeDocument/2006/relationships/tags" Target="../tags/tag196.xml"/><Relationship Id="rId1" Type="http://schemas.openxmlformats.org/officeDocument/2006/relationships/vmlDrawing" Target="../drawings/vmlDrawing25.vml"/><Relationship Id="rId6" Type="http://schemas.openxmlformats.org/officeDocument/2006/relationships/tags" Target="../tags/tag200.xml"/><Relationship Id="rId11" Type="http://schemas.openxmlformats.org/officeDocument/2006/relationships/slideMaster" Target="../slideMasters/slideMaster2.xml"/><Relationship Id="rId5" Type="http://schemas.openxmlformats.org/officeDocument/2006/relationships/tags" Target="../tags/tag199.xml"/><Relationship Id="rId10" Type="http://schemas.openxmlformats.org/officeDocument/2006/relationships/tags" Target="../tags/tag204.xml"/><Relationship Id="rId4" Type="http://schemas.openxmlformats.org/officeDocument/2006/relationships/tags" Target="../tags/tag198.xml"/><Relationship Id="rId9" Type="http://schemas.openxmlformats.org/officeDocument/2006/relationships/tags" Target="../tags/tag203.xml"/><Relationship Id="rId14" Type="http://schemas.openxmlformats.org/officeDocument/2006/relationships/image" Target="../media/image2.png"/></Relationships>
</file>

<file path=ppt/slideLayouts/_rels/slideLayout27.xml.rels><?xml version="1.0" encoding="UTF-8" standalone="yes"?>
<Relationships xmlns="http://schemas.openxmlformats.org/package/2006/relationships"><Relationship Id="rId8" Type="http://schemas.openxmlformats.org/officeDocument/2006/relationships/tags" Target="../tags/tag211.xml"/><Relationship Id="rId13" Type="http://schemas.openxmlformats.org/officeDocument/2006/relationships/image" Target="../media/image1.emf"/><Relationship Id="rId3" Type="http://schemas.openxmlformats.org/officeDocument/2006/relationships/tags" Target="../tags/tag206.xml"/><Relationship Id="rId7" Type="http://schemas.openxmlformats.org/officeDocument/2006/relationships/tags" Target="../tags/tag210.xml"/><Relationship Id="rId12" Type="http://schemas.openxmlformats.org/officeDocument/2006/relationships/oleObject" Target="../embeddings/oleObject26.bin"/><Relationship Id="rId2" Type="http://schemas.openxmlformats.org/officeDocument/2006/relationships/tags" Target="../tags/tag205.xml"/><Relationship Id="rId1" Type="http://schemas.openxmlformats.org/officeDocument/2006/relationships/vmlDrawing" Target="../drawings/vmlDrawing26.vml"/><Relationship Id="rId6" Type="http://schemas.openxmlformats.org/officeDocument/2006/relationships/tags" Target="../tags/tag209.xml"/><Relationship Id="rId11" Type="http://schemas.openxmlformats.org/officeDocument/2006/relationships/slideMaster" Target="../slideMasters/slideMaster2.xml"/><Relationship Id="rId5" Type="http://schemas.openxmlformats.org/officeDocument/2006/relationships/tags" Target="../tags/tag208.xml"/><Relationship Id="rId10" Type="http://schemas.openxmlformats.org/officeDocument/2006/relationships/tags" Target="../tags/tag213.xml"/><Relationship Id="rId4" Type="http://schemas.openxmlformats.org/officeDocument/2006/relationships/tags" Target="../tags/tag207.xml"/><Relationship Id="rId9" Type="http://schemas.openxmlformats.org/officeDocument/2006/relationships/tags" Target="../tags/tag212.xml"/><Relationship Id="rId14" Type="http://schemas.openxmlformats.org/officeDocument/2006/relationships/image" Target="../media/image2.png"/></Relationships>
</file>

<file path=ppt/slideLayouts/_rels/slideLayout28.xml.rels><?xml version="1.0" encoding="UTF-8" standalone="yes"?>
<Relationships xmlns="http://schemas.openxmlformats.org/package/2006/relationships"><Relationship Id="rId8" Type="http://schemas.openxmlformats.org/officeDocument/2006/relationships/tags" Target="../tags/tag220.xml"/><Relationship Id="rId13" Type="http://schemas.openxmlformats.org/officeDocument/2006/relationships/image" Target="../media/image3.emf"/><Relationship Id="rId3" Type="http://schemas.openxmlformats.org/officeDocument/2006/relationships/tags" Target="../tags/tag215.xml"/><Relationship Id="rId7" Type="http://schemas.openxmlformats.org/officeDocument/2006/relationships/tags" Target="../tags/tag219.xml"/><Relationship Id="rId12" Type="http://schemas.openxmlformats.org/officeDocument/2006/relationships/oleObject" Target="../embeddings/oleObject27.bin"/><Relationship Id="rId2" Type="http://schemas.openxmlformats.org/officeDocument/2006/relationships/tags" Target="../tags/tag214.xml"/><Relationship Id="rId1" Type="http://schemas.openxmlformats.org/officeDocument/2006/relationships/vmlDrawing" Target="../drawings/vmlDrawing27.vml"/><Relationship Id="rId6" Type="http://schemas.openxmlformats.org/officeDocument/2006/relationships/tags" Target="../tags/tag218.xml"/><Relationship Id="rId11" Type="http://schemas.openxmlformats.org/officeDocument/2006/relationships/slideMaster" Target="../slideMasters/slideMaster2.xml"/><Relationship Id="rId5" Type="http://schemas.openxmlformats.org/officeDocument/2006/relationships/tags" Target="../tags/tag217.xml"/><Relationship Id="rId10" Type="http://schemas.openxmlformats.org/officeDocument/2006/relationships/tags" Target="../tags/tag222.xml"/><Relationship Id="rId4" Type="http://schemas.openxmlformats.org/officeDocument/2006/relationships/tags" Target="../tags/tag216.xml"/><Relationship Id="rId9" Type="http://schemas.openxmlformats.org/officeDocument/2006/relationships/tags" Target="../tags/tag221.xml"/><Relationship Id="rId14" Type="http://schemas.openxmlformats.org/officeDocument/2006/relationships/image" Target="../media/image2.png"/></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229.xml"/><Relationship Id="rId13" Type="http://schemas.openxmlformats.org/officeDocument/2006/relationships/image" Target="../media/image8.png"/><Relationship Id="rId3" Type="http://schemas.openxmlformats.org/officeDocument/2006/relationships/tags" Target="../tags/tag224.xml"/><Relationship Id="rId7" Type="http://schemas.openxmlformats.org/officeDocument/2006/relationships/tags" Target="../tags/tag228.xml"/><Relationship Id="rId12" Type="http://schemas.openxmlformats.org/officeDocument/2006/relationships/image" Target="../media/image3.emf"/><Relationship Id="rId2" Type="http://schemas.openxmlformats.org/officeDocument/2006/relationships/tags" Target="../tags/tag223.xml"/><Relationship Id="rId1" Type="http://schemas.openxmlformats.org/officeDocument/2006/relationships/vmlDrawing" Target="../drawings/vmlDrawing28.vml"/><Relationship Id="rId6" Type="http://schemas.openxmlformats.org/officeDocument/2006/relationships/tags" Target="../tags/tag227.xml"/><Relationship Id="rId11" Type="http://schemas.openxmlformats.org/officeDocument/2006/relationships/oleObject" Target="../embeddings/oleObject28.bin"/><Relationship Id="rId5" Type="http://schemas.openxmlformats.org/officeDocument/2006/relationships/tags" Target="../tags/tag226.xml"/><Relationship Id="rId15" Type="http://schemas.openxmlformats.org/officeDocument/2006/relationships/image" Target="../media/image9.png"/><Relationship Id="rId10" Type="http://schemas.openxmlformats.org/officeDocument/2006/relationships/slideMaster" Target="../slideMasters/slideMaster2.xml"/><Relationship Id="rId4" Type="http://schemas.openxmlformats.org/officeDocument/2006/relationships/tags" Target="../tags/tag225.xml"/><Relationship Id="rId9" Type="http://schemas.openxmlformats.org/officeDocument/2006/relationships/tags" Target="../tags/tag230.xml"/><Relationship Id="rId14" Type="http://schemas.microsoft.com/office/2007/relationships/hdphoto" Target="../media/hdphoto1.wdp"/></Relationships>
</file>

<file path=ppt/slideLayouts/_rels/slideLayout3.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38.xml"/><Relationship Id="rId7" Type="http://schemas.openxmlformats.org/officeDocument/2006/relationships/tags" Target="../tags/tag42.xml"/><Relationship Id="rId2" Type="http://schemas.openxmlformats.org/officeDocument/2006/relationships/tags" Target="../tags/tag37.xml"/><Relationship Id="rId1" Type="http://schemas.openxmlformats.org/officeDocument/2006/relationships/vmlDrawing" Target="../drawings/vmlDrawing4.vml"/><Relationship Id="rId6" Type="http://schemas.openxmlformats.org/officeDocument/2006/relationships/tags" Target="../tags/tag41.xml"/><Relationship Id="rId5" Type="http://schemas.openxmlformats.org/officeDocument/2006/relationships/tags" Target="../tags/tag40.xml"/><Relationship Id="rId10" Type="http://schemas.openxmlformats.org/officeDocument/2006/relationships/image" Target="../media/image3.emf"/><Relationship Id="rId4" Type="http://schemas.openxmlformats.org/officeDocument/2006/relationships/tags" Target="../tags/tag39.xml"/><Relationship Id="rId9" Type="http://schemas.openxmlformats.org/officeDocument/2006/relationships/oleObject" Target="../embeddings/oleObject4.bin"/></Relationships>
</file>

<file path=ppt/slideLayouts/_rels/slideLayout30.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232.xml"/><Relationship Id="rId7" Type="http://schemas.openxmlformats.org/officeDocument/2006/relationships/oleObject" Target="../embeddings/oleObject29.bin"/><Relationship Id="rId2" Type="http://schemas.openxmlformats.org/officeDocument/2006/relationships/tags" Target="../tags/tag231.xml"/><Relationship Id="rId1" Type="http://schemas.openxmlformats.org/officeDocument/2006/relationships/vmlDrawing" Target="../drawings/vmlDrawing29.vml"/><Relationship Id="rId6" Type="http://schemas.openxmlformats.org/officeDocument/2006/relationships/slideMaster" Target="../slideMasters/slideMaster2.xml"/><Relationship Id="rId11" Type="http://schemas.openxmlformats.org/officeDocument/2006/relationships/image" Target="../media/image9.png"/><Relationship Id="rId5" Type="http://schemas.openxmlformats.org/officeDocument/2006/relationships/tags" Target="../tags/tag234.xml"/><Relationship Id="rId10" Type="http://schemas.microsoft.com/office/2007/relationships/hdphoto" Target="../media/hdphoto1.wdp"/><Relationship Id="rId4" Type="http://schemas.openxmlformats.org/officeDocument/2006/relationships/tags" Target="../tags/tag233.xml"/><Relationship Id="rId9" Type="http://schemas.openxmlformats.org/officeDocument/2006/relationships/image" Target="../media/image8.png"/></Relationships>
</file>

<file path=ppt/slideLayouts/_rels/slideLayout31.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tags" Target="../tags/tag236.xml"/><Relationship Id="rId7" Type="http://schemas.openxmlformats.org/officeDocument/2006/relationships/image" Target="../media/image8.png"/><Relationship Id="rId2" Type="http://schemas.openxmlformats.org/officeDocument/2006/relationships/tags" Target="../tags/tag235.xml"/><Relationship Id="rId1" Type="http://schemas.openxmlformats.org/officeDocument/2006/relationships/vmlDrawing" Target="../drawings/vmlDrawing30.vml"/><Relationship Id="rId6" Type="http://schemas.openxmlformats.org/officeDocument/2006/relationships/image" Target="../media/image3.emf"/><Relationship Id="rId5" Type="http://schemas.openxmlformats.org/officeDocument/2006/relationships/oleObject" Target="../embeddings/oleObject30.bin"/><Relationship Id="rId4" Type="http://schemas.openxmlformats.org/officeDocument/2006/relationships/slideMaster" Target="../slideMasters/slideMaster2.xml"/><Relationship Id="rId9" Type="http://schemas.openxmlformats.org/officeDocument/2006/relationships/image" Target="../media/image11.png"/></Relationships>
</file>

<file path=ppt/slideLayouts/_rels/slideLayout4.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44.xml"/><Relationship Id="rId7" Type="http://schemas.openxmlformats.org/officeDocument/2006/relationships/tags" Target="../tags/tag48.xml"/><Relationship Id="rId2" Type="http://schemas.openxmlformats.org/officeDocument/2006/relationships/tags" Target="../tags/tag43.xml"/><Relationship Id="rId1" Type="http://schemas.openxmlformats.org/officeDocument/2006/relationships/vmlDrawing" Target="../drawings/vmlDrawing5.vml"/><Relationship Id="rId6" Type="http://schemas.openxmlformats.org/officeDocument/2006/relationships/tags" Target="../tags/tag47.xml"/><Relationship Id="rId5" Type="http://schemas.openxmlformats.org/officeDocument/2006/relationships/tags" Target="../tags/tag46.xml"/><Relationship Id="rId10" Type="http://schemas.openxmlformats.org/officeDocument/2006/relationships/image" Target="../media/image3.emf"/><Relationship Id="rId4" Type="http://schemas.openxmlformats.org/officeDocument/2006/relationships/tags" Target="../tags/tag45.xml"/><Relationship Id="rId9"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55.xml"/><Relationship Id="rId3" Type="http://schemas.openxmlformats.org/officeDocument/2006/relationships/tags" Target="../tags/tag50.xml"/><Relationship Id="rId7" Type="http://schemas.openxmlformats.org/officeDocument/2006/relationships/tags" Target="../tags/tag54.xml"/><Relationship Id="rId2" Type="http://schemas.openxmlformats.org/officeDocument/2006/relationships/tags" Target="../tags/tag49.xml"/><Relationship Id="rId1" Type="http://schemas.openxmlformats.org/officeDocument/2006/relationships/vmlDrawing" Target="../drawings/vmlDrawing6.vml"/><Relationship Id="rId6" Type="http://schemas.openxmlformats.org/officeDocument/2006/relationships/tags" Target="../tags/tag53.xml"/><Relationship Id="rId11" Type="http://schemas.openxmlformats.org/officeDocument/2006/relationships/image" Target="../media/image3.emf"/><Relationship Id="rId5" Type="http://schemas.openxmlformats.org/officeDocument/2006/relationships/tags" Target="../tags/tag52.xml"/><Relationship Id="rId10" Type="http://schemas.openxmlformats.org/officeDocument/2006/relationships/oleObject" Target="../embeddings/oleObject6.bin"/><Relationship Id="rId4" Type="http://schemas.openxmlformats.org/officeDocument/2006/relationships/tags" Target="../tags/tag5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62.xml"/><Relationship Id="rId3" Type="http://schemas.openxmlformats.org/officeDocument/2006/relationships/tags" Target="../tags/tag57.xml"/><Relationship Id="rId7" Type="http://schemas.openxmlformats.org/officeDocument/2006/relationships/tags" Target="../tags/tag61.xml"/><Relationship Id="rId2" Type="http://schemas.openxmlformats.org/officeDocument/2006/relationships/tags" Target="../tags/tag56.xml"/><Relationship Id="rId1" Type="http://schemas.openxmlformats.org/officeDocument/2006/relationships/vmlDrawing" Target="../drawings/vmlDrawing7.vml"/><Relationship Id="rId6" Type="http://schemas.openxmlformats.org/officeDocument/2006/relationships/tags" Target="../tags/tag60.xml"/><Relationship Id="rId11" Type="http://schemas.openxmlformats.org/officeDocument/2006/relationships/image" Target="../media/image3.emf"/><Relationship Id="rId5" Type="http://schemas.openxmlformats.org/officeDocument/2006/relationships/tags" Target="../tags/tag59.xml"/><Relationship Id="rId10" Type="http://schemas.openxmlformats.org/officeDocument/2006/relationships/oleObject" Target="../embeddings/oleObject7.bin"/><Relationship Id="rId4" Type="http://schemas.openxmlformats.org/officeDocument/2006/relationships/tags" Target="../tags/tag58.xml"/><Relationship Id="rId9"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69.xml"/><Relationship Id="rId13" Type="http://schemas.openxmlformats.org/officeDocument/2006/relationships/image" Target="../media/image2.png"/><Relationship Id="rId3" Type="http://schemas.openxmlformats.org/officeDocument/2006/relationships/tags" Target="../tags/tag64.xml"/><Relationship Id="rId7" Type="http://schemas.openxmlformats.org/officeDocument/2006/relationships/tags" Target="../tags/tag68.xml"/><Relationship Id="rId12" Type="http://schemas.openxmlformats.org/officeDocument/2006/relationships/image" Target="../media/image1.emf"/><Relationship Id="rId2" Type="http://schemas.openxmlformats.org/officeDocument/2006/relationships/tags" Target="../tags/tag63.xml"/><Relationship Id="rId1" Type="http://schemas.openxmlformats.org/officeDocument/2006/relationships/vmlDrawing" Target="../drawings/vmlDrawing8.vml"/><Relationship Id="rId6" Type="http://schemas.openxmlformats.org/officeDocument/2006/relationships/tags" Target="../tags/tag67.xml"/><Relationship Id="rId11" Type="http://schemas.openxmlformats.org/officeDocument/2006/relationships/oleObject" Target="../embeddings/oleObject8.bin"/><Relationship Id="rId5" Type="http://schemas.openxmlformats.org/officeDocument/2006/relationships/tags" Target="../tags/tag66.xml"/><Relationship Id="rId10" Type="http://schemas.openxmlformats.org/officeDocument/2006/relationships/slideMaster" Target="../slideMasters/slideMaster1.xml"/><Relationship Id="rId4" Type="http://schemas.openxmlformats.org/officeDocument/2006/relationships/tags" Target="../tags/tag65.xml"/><Relationship Id="rId9" Type="http://schemas.openxmlformats.org/officeDocument/2006/relationships/tags" Target="../tags/tag70.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77.xml"/><Relationship Id="rId13" Type="http://schemas.openxmlformats.org/officeDocument/2006/relationships/image" Target="../media/image2.png"/><Relationship Id="rId3" Type="http://schemas.openxmlformats.org/officeDocument/2006/relationships/tags" Target="../tags/tag72.xml"/><Relationship Id="rId7" Type="http://schemas.openxmlformats.org/officeDocument/2006/relationships/tags" Target="../tags/tag76.xml"/><Relationship Id="rId12" Type="http://schemas.openxmlformats.org/officeDocument/2006/relationships/image" Target="../media/image1.emf"/><Relationship Id="rId2" Type="http://schemas.openxmlformats.org/officeDocument/2006/relationships/tags" Target="../tags/tag71.xml"/><Relationship Id="rId1" Type="http://schemas.openxmlformats.org/officeDocument/2006/relationships/vmlDrawing" Target="../drawings/vmlDrawing9.vml"/><Relationship Id="rId6" Type="http://schemas.openxmlformats.org/officeDocument/2006/relationships/tags" Target="../tags/tag75.xml"/><Relationship Id="rId11" Type="http://schemas.openxmlformats.org/officeDocument/2006/relationships/oleObject" Target="../embeddings/oleObject9.bin"/><Relationship Id="rId5" Type="http://schemas.openxmlformats.org/officeDocument/2006/relationships/tags" Target="../tags/tag74.xml"/><Relationship Id="rId10" Type="http://schemas.openxmlformats.org/officeDocument/2006/relationships/slideMaster" Target="../slideMasters/slideMaster1.xml"/><Relationship Id="rId4" Type="http://schemas.openxmlformats.org/officeDocument/2006/relationships/tags" Target="../tags/tag73.xml"/><Relationship Id="rId9" Type="http://schemas.openxmlformats.org/officeDocument/2006/relationships/tags" Target="../tags/tag78.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85.xml"/><Relationship Id="rId13" Type="http://schemas.openxmlformats.org/officeDocument/2006/relationships/image" Target="../media/image1.emf"/><Relationship Id="rId3" Type="http://schemas.openxmlformats.org/officeDocument/2006/relationships/tags" Target="../tags/tag80.xml"/><Relationship Id="rId7" Type="http://schemas.openxmlformats.org/officeDocument/2006/relationships/tags" Target="../tags/tag84.xml"/><Relationship Id="rId12" Type="http://schemas.openxmlformats.org/officeDocument/2006/relationships/oleObject" Target="../embeddings/oleObject10.bin"/><Relationship Id="rId2" Type="http://schemas.openxmlformats.org/officeDocument/2006/relationships/tags" Target="../tags/tag79.xml"/><Relationship Id="rId1" Type="http://schemas.openxmlformats.org/officeDocument/2006/relationships/vmlDrawing" Target="../drawings/vmlDrawing10.vml"/><Relationship Id="rId6" Type="http://schemas.openxmlformats.org/officeDocument/2006/relationships/tags" Target="../tags/tag83.xml"/><Relationship Id="rId11" Type="http://schemas.openxmlformats.org/officeDocument/2006/relationships/slideMaster" Target="../slideMasters/slideMaster1.xml"/><Relationship Id="rId5" Type="http://schemas.openxmlformats.org/officeDocument/2006/relationships/tags" Target="../tags/tag82.xml"/><Relationship Id="rId10" Type="http://schemas.openxmlformats.org/officeDocument/2006/relationships/tags" Target="../tags/tag87.xml"/><Relationship Id="rId4" Type="http://schemas.openxmlformats.org/officeDocument/2006/relationships/tags" Target="../tags/tag81.xml"/><Relationship Id="rId9" Type="http://schemas.openxmlformats.org/officeDocument/2006/relationships/tags" Target="../tags/tag86.xml"/><Relationship Id="rId1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bg>
      <p:bgPr>
        <a:solidFill>
          <a:schemeClr val="bg1"/>
        </a:solidFill>
        <a:effectLst/>
      </p:bgPr>
    </p:bg>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33B562A0-3D6C-45D0-9E85-8A28A804D0F1}"/>
              </a:ext>
            </a:extLst>
          </p:cNvPr>
          <p:cNvGraphicFramePr>
            <a:graphicFrameLocks noChangeAspect="1"/>
          </p:cNvGraphicFramePr>
          <p:nvPr userDrawn="1">
            <p:custDataLst>
              <p:tags r:id="rId2"/>
            </p:custDataLst>
            <p:extLst>
              <p:ext uri="{D42A27DB-BD31-4B8C-83A1-F6EECF244321}">
                <p14:modId xmlns:p14="http://schemas.microsoft.com/office/powerpoint/2010/main" val="31261121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53836" name="think-cell Slide" r:id="rId9" imgW="592" imgH="591" progId="TCLayout.ActiveDocument.1">
                  <p:embed/>
                </p:oleObj>
              </mc:Choice>
              <mc:Fallback>
                <p:oleObj name="think-cell Slide" r:id="rId9" imgW="592" imgH="591" progId="TCLayout.ActiveDocument.1">
                  <p:embed/>
                  <p:pic>
                    <p:nvPicPr>
                      <p:cNvPr id="0" name=""/>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846E2050-75D4-4B29-9FC2-0F4D6EEBFE67}"/>
              </a:ext>
            </a:extLst>
          </p:cNvPr>
          <p:cNvSpPr/>
          <p:nvPr userDrawn="1">
            <p:custDataLst>
              <p:tags r:id="rId3"/>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44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99" name="Rectangle 5">
            <a:extLst>
              <a:ext uri="{FF2B5EF4-FFF2-40B4-BE49-F238E27FC236}">
                <a16:creationId xmlns:a16="http://schemas.microsoft.com/office/drawing/2014/main" id="{4C137221-03EE-458F-8675-457345158FDD}"/>
              </a:ext>
            </a:extLst>
          </p:cNvPr>
          <p:cNvSpPr/>
          <p:nvPr userDrawn="1"/>
        </p:nvSpPr>
        <p:spPr bwMode="auto">
          <a:xfrm>
            <a:off x="342901" y="2057401"/>
            <a:ext cx="11849100" cy="4414839"/>
          </a:xfrm>
          <a:prstGeom prst="rect">
            <a:avLst/>
          </a:prstGeom>
          <a:solidFill>
            <a:srgbClr val="0A009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fr-FR" sz="1350" dirty="0"/>
          </a:p>
        </p:txBody>
      </p:sp>
      <p:sp>
        <p:nvSpPr>
          <p:cNvPr id="2" name="Rectangle 1" hidden="1">
            <a:extLst>
              <a:ext uri="{FF2B5EF4-FFF2-40B4-BE49-F238E27FC236}">
                <a16:creationId xmlns:a16="http://schemas.microsoft.com/office/drawing/2014/main" id="{CC42428D-965F-410A-AAB0-2F4E028AF079}"/>
              </a:ext>
            </a:extLst>
          </p:cNvPr>
          <p:cNvSpPr/>
          <p:nvPr userDrawn="1">
            <p:custDataLst>
              <p:tags r:id="rId4"/>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44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16" name="Documenttype">
            <a:extLst>
              <a:ext uri="{FF2B5EF4-FFF2-40B4-BE49-F238E27FC236}">
                <a16:creationId xmlns:a16="http://schemas.microsoft.com/office/drawing/2014/main" id="{0CADA7EB-5C2E-4AD4-A32E-534A28817C8A}"/>
              </a:ext>
            </a:extLst>
          </p:cNvPr>
          <p:cNvSpPr>
            <a:spLocks noGrp="1"/>
          </p:cNvSpPr>
          <p:nvPr>
            <p:ph type="body" sz="quarter" idx="13" hasCustomPrompt="1"/>
            <p:custDataLst>
              <p:tags r:id="rId5"/>
            </p:custDataLst>
          </p:nvPr>
        </p:nvSpPr>
        <p:spPr>
          <a:xfrm>
            <a:off x="550800" y="5997223"/>
            <a:ext cx="9726795" cy="215444"/>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sz="1400" dirty="0">
                <a:solidFill>
                  <a:schemeClr val="bg1"/>
                </a:solidFill>
              </a:defRPr>
            </a:lvl1pPr>
          </a:lstStyle>
          <a:p>
            <a:pPr lvl="0">
              <a:buNone/>
            </a:pPr>
            <a:r>
              <a:rPr lang="fr-FR" dirty="0"/>
              <a:t>Edit date or </a:t>
            </a:r>
            <a:r>
              <a:rPr lang="fr-FR" dirty="0" err="1"/>
              <a:t>title</a:t>
            </a:r>
            <a:r>
              <a:rPr lang="fr-FR" dirty="0"/>
              <a:t>/</a:t>
            </a:r>
            <a:r>
              <a:rPr lang="fr-FR" dirty="0" err="1"/>
              <a:t>role</a:t>
            </a:r>
            <a:endParaRPr lang="fr-FR" dirty="0"/>
          </a:p>
        </p:txBody>
      </p:sp>
      <p:sp>
        <p:nvSpPr>
          <p:cNvPr id="18" name="Subtitle">
            <a:extLst>
              <a:ext uri="{FF2B5EF4-FFF2-40B4-BE49-F238E27FC236}">
                <a16:creationId xmlns:a16="http://schemas.microsoft.com/office/drawing/2014/main" id="{C85A1636-E33D-4640-A4BA-89E2008C1ED4}"/>
              </a:ext>
            </a:extLst>
          </p:cNvPr>
          <p:cNvSpPr>
            <a:spLocks noGrp="1"/>
          </p:cNvSpPr>
          <p:nvPr>
            <p:ph type="subTitle" idx="1"/>
            <p:custDataLst>
              <p:tags r:id="rId6"/>
            </p:custDataLst>
          </p:nvPr>
        </p:nvSpPr>
        <p:spPr>
          <a:xfrm>
            <a:off x="551941" y="4498766"/>
            <a:ext cx="9726795" cy="307777"/>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sz="2000" dirty="0">
                <a:solidFill>
                  <a:schemeClr val="bg1"/>
                </a:solidFill>
              </a:defRPr>
            </a:lvl1pPr>
          </a:lstStyle>
          <a:p>
            <a:pPr lvl="0">
              <a:buNone/>
            </a:pPr>
            <a:r>
              <a:rPr lang="fr-FR" dirty="0"/>
              <a:t>Click to </a:t>
            </a:r>
            <a:r>
              <a:rPr lang="fr-FR" dirty="0" err="1"/>
              <a:t>edit</a:t>
            </a:r>
            <a:r>
              <a:rPr lang="fr-FR" dirty="0"/>
              <a:t> Master </a:t>
            </a:r>
            <a:r>
              <a:rPr lang="fr-FR" dirty="0" err="1"/>
              <a:t>subtitle</a:t>
            </a:r>
            <a:r>
              <a:rPr lang="fr-FR" dirty="0"/>
              <a:t> style</a:t>
            </a:r>
          </a:p>
        </p:txBody>
      </p:sp>
      <p:sp>
        <p:nvSpPr>
          <p:cNvPr id="20" name="Title">
            <a:extLst>
              <a:ext uri="{FF2B5EF4-FFF2-40B4-BE49-F238E27FC236}">
                <a16:creationId xmlns:a16="http://schemas.microsoft.com/office/drawing/2014/main" id="{AA4E4E19-7239-46DA-AE24-CE9556C9BE7D}"/>
              </a:ext>
            </a:extLst>
          </p:cNvPr>
          <p:cNvSpPr>
            <a:spLocks noGrp="1"/>
          </p:cNvSpPr>
          <p:nvPr>
            <p:ph type="title"/>
            <p:custDataLst>
              <p:tags r:id="rId7"/>
            </p:custDataLst>
          </p:nvPr>
        </p:nvSpPr>
        <p:spPr>
          <a:xfrm>
            <a:off x="551941" y="2630978"/>
            <a:ext cx="9726795" cy="677108"/>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sz="4400" dirty="0">
                <a:solidFill>
                  <a:schemeClr val="bg1"/>
                </a:solidFill>
              </a:defRPr>
            </a:lvl1pPr>
          </a:lstStyle>
          <a:p>
            <a:pPr lvl="0"/>
            <a:r>
              <a:rPr lang="fr-FR" dirty="0"/>
              <a:t>Click to </a:t>
            </a:r>
            <a:r>
              <a:rPr lang="fr-FR" dirty="0" err="1"/>
              <a:t>edit</a:t>
            </a:r>
            <a:r>
              <a:rPr lang="fr-FR" dirty="0"/>
              <a:t> Master </a:t>
            </a:r>
            <a:r>
              <a:rPr lang="fr-FR" dirty="0" err="1"/>
              <a:t>title</a:t>
            </a:r>
            <a:r>
              <a:rPr lang="fr-FR" dirty="0"/>
              <a:t> style</a:t>
            </a:r>
          </a:p>
        </p:txBody>
      </p:sp>
      <p:sp>
        <p:nvSpPr>
          <p:cNvPr id="9" name="Espace réservé de la date 3">
            <a:extLst>
              <a:ext uri="{FF2B5EF4-FFF2-40B4-BE49-F238E27FC236}">
                <a16:creationId xmlns:a16="http://schemas.microsoft.com/office/drawing/2014/main" id="{BA51EBF2-75C0-4DA3-8978-FFE28E789D1B}"/>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3C91AC2D-B6E1-4430-9EB9-A76C1AA73CCB}" type="datetime1">
              <a:rPr lang="fr-FR" cap="all" smtClean="0"/>
              <a:t>18/01/2022</a:t>
            </a:fld>
            <a:endParaRPr lang="fr-FR" cap="all" dirty="0"/>
          </a:p>
        </p:txBody>
      </p:sp>
    </p:spTree>
    <p:extLst>
      <p:ext uri="{BB962C8B-B14F-4D97-AF65-F5344CB8AC3E}">
        <p14:creationId xmlns:p14="http://schemas.microsoft.com/office/powerpoint/2010/main" val="3543058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2/3">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C293AC4C-5B2F-4A0C-8C9B-7295BEE1F457}"/>
              </a:ext>
            </a:extLst>
          </p:cNvPr>
          <p:cNvGraphicFramePr>
            <a:graphicFrameLocks noChangeAspect="1"/>
          </p:cNvGraphicFramePr>
          <p:nvPr userDrawn="1">
            <p:custDataLst>
              <p:tags r:id="rId2"/>
            </p:custDataLst>
            <p:extLst>
              <p:ext uri="{D42A27DB-BD31-4B8C-83A1-F6EECF244321}">
                <p14:modId xmlns:p14="http://schemas.microsoft.com/office/powerpoint/2010/main" val="393869760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19015" name="think-cell Slide" r:id="rId12" imgW="572" imgH="588" progId="TCLayout.ActiveDocument.1">
                  <p:embed/>
                </p:oleObj>
              </mc:Choice>
              <mc:Fallback>
                <p:oleObj name="think-cell Slide" r:id="rId12" imgW="572" imgH="588" progId="TCLayout.ActiveDocument.1">
                  <p:embed/>
                  <p:pic>
                    <p:nvPicPr>
                      <p:cNvPr id="3" name="Object 2" hidden="1">
                        <a:extLst>
                          <a:ext uri="{FF2B5EF4-FFF2-40B4-BE49-F238E27FC236}">
                            <a16:creationId xmlns:a16="http://schemas.microsoft.com/office/drawing/2014/main" id="{C293AC4C-5B2F-4A0C-8C9B-7295BEE1F457}"/>
                          </a:ext>
                        </a:extLst>
                      </p:cNvPr>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CBEB872B-E48C-4F3C-A3D1-BBC8AAEC03BF}"/>
              </a:ext>
            </a:extLst>
          </p:cNvPr>
          <p:cNvSpPr/>
          <p:nvPr userDrawn="1">
            <p:custDataLst>
              <p:tags r:id="rId3"/>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4" name="Rectangle 3" hidden="1">
            <a:extLst>
              <a:ext uri="{FF2B5EF4-FFF2-40B4-BE49-F238E27FC236}">
                <a16:creationId xmlns:a16="http://schemas.microsoft.com/office/drawing/2014/main" id="{2D668F04-7049-40BA-8D63-D8BBB6921318}"/>
              </a:ext>
            </a:extLst>
          </p:cNvPr>
          <p:cNvSpPr/>
          <p:nvPr userDrawn="1">
            <p:custDataLst>
              <p:tags r:id="rId4"/>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19" name="2. Slide Title">
            <a:extLst>
              <a:ext uri="{FF2B5EF4-FFF2-40B4-BE49-F238E27FC236}">
                <a16:creationId xmlns:a16="http://schemas.microsoft.com/office/drawing/2014/main" id="{0415F114-7B0E-43F2-8881-F0D9FB2A643B}"/>
              </a:ext>
            </a:extLst>
          </p:cNvPr>
          <p:cNvSpPr>
            <a:spLocks noGrp="1"/>
          </p:cNvSpPr>
          <p:nvPr>
            <p:ph type="title"/>
            <p:custDataLst>
              <p:tags r:id="rId5"/>
            </p:custDataLst>
          </p:nvPr>
        </p:nvSpPr>
        <p:spPr>
          <a:xfrm>
            <a:off x="1506836" y="198166"/>
            <a:ext cx="6017317" cy="384721"/>
          </a:xfrm>
        </p:spPr>
        <p:txBody>
          <a:bodyPr vert="horz" wrap="square">
            <a:spAutoFit/>
          </a:bodyPr>
          <a:lstStyle/>
          <a:p>
            <a:r>
              <a:rPr lang="fr-FR" dirty="0"/>
              <a:t>Click to </a:t>
            </a:r>
            <a:r>
              <a:rPr lang="fr-FR" dirty="0" err="1"/>
              <a:t>edit</a:t>
            </a:r>
            <a:r>
              <a:rPr lang="fr-FR" dirty="0"/>
              <a:t> Master </a:t>
            </a:r>
            <a:r>
              <a:rPr lang="fr-FR" dirty="0" err="1"/>
              <a:t>title</a:t>
            </a:r>
            <a:r>
              <a:rPr lang="fr-FR" dirty="0"/>
              <a:t> style</a:t>
            </a:r>
          </a:p>
        </p:txBody>
      </p:sp>
      <p:sp>
        <p:nvSpPr>
          <p:cNvPr id="7" name="RectangleLight">
            <a:extLst>
              <a:ext uri="{FF2B5EF4-FFF2-40B4-BE49-F238E27FC236}">
                <a16:creationId xmlns:a16="http://schemas.microsoft.com/office/drawing/2014/main" id="{2365F90A-9CD8-40EE-93CD-2729135A9569}"/>
              </a:ext>
            </a:extLst>
          </p:cNvPr>
          <p:cNvSpPr/>
          <p:nvPr userDrawn="1">
            <p:custDataLst>
              <p:tags r:id="rId6"/>
            </p:custDataLst>
          </p:nvPr>
        </p:nvSpPr>
        <p:spPr bwMode="ltGray">
          <a:xfrm>
            <a:off x="7830312" y="0"/>
            <a:ext cx="4361688" cy="6858000"/>
          </a:xfrm>
          <a:prstGeom prst="rect">
            <a:avLst/>
          </a:prstGeom>
          <a:solidFill>
            <a:srgbClr val="D9E0EF"/>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algn="ctr"/>
            <a:endParaRPr lang="fr-FR" dirty="0">
              <a:solidFill>
                <a:srgbClr val="F0F0F0"/>
              </a:solidFill>
              <a:latin typeface="Arial" panose="020B0604020202020204" pitchFamily="34" charset="0"/>
            </a:endParaRPr>
          </a:p>
        </p:txBody>
      </p:sp>
      <p:sp>
        <p:nvSpPr>
          <p:cNvPr id="17" name="Slide Number">
            <a:extLst>
              <a:ext uri="{FF2B5EF4-FFF2-40B4-BE49-F238E27FC236}">
                <a16:creationId xmlns:a16="http://schemas.microsoft.com/office/drawing/2014/main" id="{3B7A7C0C-AC02-4989-860B-73442D510162}"/>
              </a:ext>
            </a:extLst>
          </p:cNvPr>
          <p:cNvSpPr>
            <a:spLocks noChangeArrowheads="1"/>
          </p:cNvSpPr>
          <p:nvPr userDrawn="1">
            <p:custDataLst>
              <p:tags r:id="rId7"/>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b="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b="0" dirty="0">
              <a:solidFill>
                <a:schemeClr val="tx1"/>
              </a:solidFill>
              <a:latin typeface="+mn-lt"/>
              <a:ea typeface="+mn-ea"/>
              <a:cs typeface="Arial" panose="020B0604020202020204" pitchFamily="34" charset="0"/>
            </a:endParaRPr>
          </a:p>
        </p:txBody>
      </p:sp>
      <p:sp>
        <p:nvSpPr>
          <p:cNvPr id="20" name="3. Subtitle">
            <a:extLst>
              <a:ext uri="{FF2B5EF4-FFF2-40B4-BE49-F238E27FC236}">
                <a16:creationId xmlns:a16="http://schemas.microsoft.com/office/drawing/2014/main" id="{712BED6B-950C-4FB8-AEE1-14FA61D013FF}"/>
              </a:ext>
            </a:extLst>
          </p:cNvPr>
          <p:cNvSpPr>
            <a:spLocks noGrp="1"/>
          </p:cNvSpPr>
          <p:nvPr>
            <p:ph type="subTitle" idx="1"/>
            <p:custDataLst>
              <p:tags r:id="rId8"/>
            </p:custDataLst>
          </p:nvPr>
        </p:nvSpPr>
        <p:spPr>
          <a:xfrm>
            <a:off x="1506836" y="604453"/>
            <a:ext cx="6017317" cy="276999"/>
          </a:xfrm>
          <a:prstGeom prst="rect">
            <a:avLst/>
          </a:prstGeom>
        </p:spPr>
        <p:txBody>
          <a:bodyPr wrap="square">
            <a:spAutoFit/>
          </a:bodyPr>
          <a:lstStyle>
            <a:lvl1pPr marL="0" indent="0" algn="l">
              <a:buNone/>
              <a:defRPr sz="18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Click to </a:t>
            </a:r>
            <a:r>
              <a:rPr lang="fr-FR" dirty="0" err="1"/>
              <a:t>edit</a:t>
            </a:r>
            <a:r>
              <a:rPr lang="fr-FR" dirty="0"/>
              <a:t> Master </a:t>
            </a:r>
            <a:r>
              <a:rPr lang="fr-FR" dirty="0" err="1"/>
              <a:t>subtitle</a:t>
            </a:r>
            <a:r>
              <a:rPr lang="fr-FR" dirty="0"/>
              <a:t> style</a:t>
            </a:r>
          </a:p>
        </p:txBody>
      </p:sp>
      <p:sp>
        <p:nvSpPr>
          <p:cNvPr id="21" name="5. Source" hidden="1">
            <a:extLst>
              <a:ext uri="{FF2B5EF4-FFF2-40B4-BE49-F238E27FC236}">
                <a16:creationId xmlns:a16="http://schemas.microsoft.com/office/drawing/2014/main" id="{F25A304F-F50E-4F96-991D-CFEB07060178}"/>
              </a:ext>
            </a:extLst>
          </p:cNvPr>
          <p:cNvSpPr txBox="1"/>
          <p:nvPr userDrawn="1">
            <p:custDataLst>
              <p:tags r:id="rId9"/>
            </p:custDataLst>
          </p:nvPr>
        </p:nvSpPr>
        <p:spPr>
          <a:xfrm>
            <a:off x="554735" y="6501669"/>
            <a:ext cx="6967729"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solidFill>
                  <a:schemeClr val="tx1"/>
                </a:solidFill>
              </a:rPr>
              <a:t>Source: …</a:t>
            </a:r>
          </a:p>
        </p:txBody>
      </p:sp>
      <p:sp>
        <p:nvSpPr>
          <p:cNvPr id="10" name="1. On-page tracker">
            <a:extLst>
              <a:ext uri="{FF2B5EF4-FFF2-40B4-BE49-F238E27FC236}">
                <a16:creationId xmlns:a16="http://schemas.microsoft.com/office/drawing/2014/main" id="{7C393009-0681-4A8F-A1E9-19E10A949DCD}"/>
              </a:ext>
            </a:extLst>
          </p:cNvPr>
          <p:cNvSpPr>
            <a:spLocks noGrp="1"/>
          </p:cNvSpPr>
          <p:nvPr>
            <p:ph type="body" sz="quarter" idx="10" hasCustomPrompt="1"/>
            <p:custDataLst>
              <p:tags r:id="rId10"/>
            </p:custDataLst>
          </p:nvPr>
        </p:nvSpPr>
        <p:spPr>
          <a:xfrm>
            <a:off x="1506836" y="41597"/>
            <a:ext cx="3606409"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12" name="Espace réservé de la date 3">
            <a:extLst>
              <a:ext uri="{FF2B5EF4-FFF2-40B4-BE49-F238E27FC236}">
                <a16:creationId xmlns:a16="http://schemas.microsoft.com/office/drawing/2014/main" id="{6D4920F1-BF31-41CE-BE56-E587A0A4E188}"/>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715627E8-4CBF-42B3-930A-815EB672D7C3}" type="datetime1">
              <a:rPr lang="fr-FR" cap="all" smtClean="0"/>
              <a:t>18/01/2022</a:t>
            </a:fld>
            <a:endParaRPr lang="fr-FR" cap="all" dirty="0"/>
          </a:p>
        </p:txBody>
      </p:sp>
      <p:cxnSp>
        <p:nvCxnSpPr>
          <p:cNvPr id="13" name="Connecteur droit 13">
            <a:extLst>
              <a:ext uri="{FF2B5EF4-FFF2-40B4-BE49-F238E27FC236}">
                <a16:creationId xmlns:a16="http://schemas.microsoft.com/office/drawing/2014/main" id="{A42BBDC9-153F-409F-B470-F5728D2F5423}"/>
              </a:ext>
            </a:extLst>
          </p:cNvPr>
          <p:cNvCxnSpPr>
            <a:cxnSpLocks/>
          </p:cNvCxnSpPr>
          <p:nvPr userDrawn="1"/>
        </p:nvCxnSpPr>
        <p:spPr>
          <a:xfrm>
            <a:off x="553972" y="1086644"/>
            <a:ext cx="6968492" cy="0"/>
          </a:xfrm>
          <a:prstGeom prst="line">
            <a:avLst/>
          </a:prstGeom>
          <a:ln w="22225">
            <a:solidFill>
              <a:srgbClr val="0A0091"/>
            </a:solidFill>
          </a:ln>
        </p:spPr>
        <p:style>
          <a:lnRef idx="1">
            <a:schemeClr val="accent1"/>
          </a:lnRef>
          <a:fillRef idx="0">
            <a:schemeClr val="accent1"/>
          </a:fillRef>
          <a:effectRef idx="0">
            <a:schemeClr val="accent1"/>
          </a:effectRef>
          <a:fontRef idx="minor">
            <a:schemeClr val="tx1"/>
          </a:fontRef>
        </p:style>
      </p:cxnSp>
      <p:cxnSp>
        <p:nvCxnSpPr>
          <p:cNvPr id="14" name="Connecteur droit 13">
            <a:extLst>
              <a:ext uri="{FF2B5EF4-FFF2-40B4-BE49-F238E27FC236}">
                <a16:creationId xmlns:a16="http://schemas.microsoft.com/office/drawing/2014/main" id="{45F407A3-15EF-4600-8CF0-99A9343411AF}"/>
              </a:ext>
            </a:extLst>
          </p:cNvPr>
          <p:cNvCxnSpPr>
            <a:cxnSpLocks/>
          </p:cNvCxnSpPr>
          <p:nvPr userDrawn="1"/>
        </p:nvCxnSpPr>
        <p:spPr>
          <a:xfrm>
            <a:off x="8171527" y="1086644"/>
            <a:ext cx="3465737" cy="0"/>
          </a:xfrm>
          <a:prstGeom prst="line">
            <a:avLst/>
          </a:prstGeom>
          <a:ln w="22225">
            <a:solidFill>
              <a:srgbClr val="0A0091"/>
            </a:solidFill>
          </a:ln>
        </p:spPr>
        <p:style>
          <a:lnRef idx="1">
            <a:schemeClr val="accent1"/>
          </a:lnRef>
          <a:fillRef idx="0">
            <a:schemeClr val="accent1"/>
          </a:fillRef>
          <a:effectRef idx="0">
            <a:schemeClr val="accent1"/>
          </a:effectRef>
          <a:fontRef idx="minor">
            <a:schemeClr val="tx1"/>
          </a:fontRef>
        </p:style>
      </p:cxnSp>
      <p:pic>
        <p:nvPicPr>
          <p:cNvPr id="105" name="Image 5">
            <a:extLst>
              <a:ext uri="{FF2B5EF4-FFF2-40B4-BE49-F238E27FC236}">
                <a16:creationId xmlns:a16="http://schemas.microsoft.com/office/drawing/2014/main" id="{942FA6C5-2AE0-412B-9F54-0F3D4831A77B}"/>
              </a:ext>
            </a:extLst>
          </p:cNvPr>
          <p:cNvPicPr>
            <a:picLocks noChangeAspect="1"/>
          </p:cNvPicPr>
          <p:nvPr userDrawn="1"/>
        </p:nvPicPr>
        <p:blipFill rotWithShape="1">
          <a:blip r:embed="rId14"/>
          <a:srcRect l="8428"/>
          <a:stretch/>
        </p:blipFill>
        <p:spPr>
          <a:xfrm>
            <a:off x="553972" y="84777"/>
            <a:ext cx="854905" cy="726675"/>
          </a:xfrm>
          <a:prstGeom prst="rect">
            <a:avLst/>
          </a:prstGeom>
        </p:spPr>
      </p:pic>
    </p:spTree>
    <p:extLst>
      <p:ext uri="{BB962C8B-B14F-4D97-AF65-F5344CB8AC3E}">
        <p14:creationId xmlns:p14="http://schemas.microsoft.com/office/powerpoint/2010/main" val="3055183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3/4 ">
    <p:spTree>
      <p:nvGrpSpPr>
        <p:cNvPr id="1" name=""/>
        <p:cNvGrpSpPr/>
        <p:nvPr/>
      </p:nvGrpSpPr>
      <p:grpSpPr>
        <a:xfrm>
          <a:off x="0" y="0"/>
          <a:ext cx="0" cy="0"/>
          <a:chOff x="0" y="0"/>
          <a:chExt cx="0" cy="0"/>
        </a:xfrm>
      </p:grpSpPr>
      <p:graphicFrame>
        <p:nvGraphicFramePr>
          <p:cNvPr id="3" name="Object 6" hidden="1">
            <a:extLst>
              <a:ext uri="{FF2B5EF4-FFF2-40B4-BE49-F238E27FC236}">
                <a16:creationId xmlns:a16="http://schemas.microsoft.com/office/drawing/2014/main" id="{9F7114D8-6025-4386-BA96-B034FE6B3CDB}"/>
              </a:ext>
            </a:extLst>
          </p:cNvPr>
          <p:cNvGraphicFramePr>
            <a:graphicFrameLocks noChangeAspect="1"/>
          </p:cNvGraphicFramePr>
          <p:nvPr userDrawn="1">
            <p:custDataLst>
              <p:tags r:id="rId2"/>
            </p:custDataLst>
            <p:extLst>
              <p:ext uri="{D42A27DB-BD31-4B8C-83A1-F6EECF244321}">
                <p14:modId xmlns:p14="http://schemas.microsoft.com/office/powerpoint/2010/main" val="160974649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24134" name="think-cell Slide" r:id="rId12" imgW="413" imgH="416" progId="TCLayout.ActiveDocument.1">
                  <p:embed/>
                </p:oleObj>
              </mc:Choice>
              <mc:Fallback>
                <p:oleObj name="think-cell Slide" r:id="rId12" imgW="413" imgH="416" progId="TCLayout.ActiveDocument.1">
                  <p:embed/>
                  <p:pic>
                    <p:nvPicPr>
                      <p:cNvPr id="3" name="Object 6" hidden="1">
                        <a:extLst>
                          <a:ext uri="{FF2B5EF4-FFF2-40B4-BE49-F238E27FC236}">
                            <a16:creationId xmlns:a16="http://schemas.microsoft.com/office/drawing/2014/main" id="{9F7114D8-6025-4386-BA96-B034FE6B3CDB}"/>
                          </a:ext>
                        </a:extLst>
                      </p:cNvPr>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9F5249DB-D424-4132-90D5-C43BF8B666E0}"/>
              </a:ext>
            </a:extLst>
          </p:cNvPr>
          <p:cNvSpPr/>
          <p:nvPr userDrawn="1">
            <p:custDataLst>
              <p:tags r:id="rId3"/>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4" name="Rectangle 1" hidden="1">
            <a:extLst>
              <a:ext uri="{FF2B5EF4-FFF2-40B4-BE49-F238E27FC236}">
                <a16:creationId xmlns:a16="http://schemas.microsoft.com/office/drawing/2014/main" id="{50854476-2923-4515-A585-4477FF861180}"/>
              </a:ext>
            </a:extLst>
          </p:cNvPr>
          <p:cNvSpPr/>
          <p:nvPr userDrawn="1">
            <p:custDataLst>
              <p:tags r:id="rId4"/>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23" name="RectangleLight">
            <a:extLst>
              <a:ext uri="{FF2B5EF4-FFF2-40B4-BE49-F238E27FC236}">
                <a16:creationId xmlns:a16="http://schemas.microsoft.com/office/drawing/2014/main" id="{A80E2F68-4ED6-42EF-9858-2FE4B1382825}"/>
              </a:ext>
            </a:extLst>
          </p:cNvPr>
          <p:cNvSpPr/>
          <p:nvPr userDrawn="1">
            <p:custDataLst>
              <p:tags r:id="rId5"/>
            </p:custDataLst>
          </p:nvPr>
        </p:nvSpPr>
        <p:spPr bwMode="ltGray">
          <a:xfrm>
            <a:off x="8781416" y="0"/>
            <a:ext cx="3410584" cy="6858000"/>
          </a:xfrm>
          <a:prstGeom prst="rect">
            <a:avLst/>
          </a:prstGeom>
          <a:solidFill>
            <a:srgbClr val="D9E0EF"/>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algn="ctr"/>
            <a:endParaRPr lang="fr-FR" noProof="0" dirty="0">
              <a:solidFill>
                <a:srgbClr val="F0F0F0"/>
              </a:solidFill>
              <a:latin typeface="Arial" panose="020B0604020202020204" pitchFamily="34" charset="0"/>
            </a:endParaRPr>
          </a:p>
        </p:txBody>
      </p:sp>
      <p:sp>
        <p:nvSpPr>
          <p:cNvPr id="18" name="Slide Number">
            <a:extLst>
              <a:ext uri="{FF2B5EF4-FFF2-40B4-BE49-F238E27FC236}">
                <a16:creationId xmlns:a16="http://schemas.microsoft.com/office/drawing/2014/main" id="{D0E8D6D4-65CF-4E97-809E-C2399703986A}"/>
              </a:ext>
            </a:extLst>
          </p:cNvPr>
          <p:cNvSpPr>
            <a:spLocks noChangeArrowheads="1"/>
          </p:cNvSpPr>
          <p:nvPr userDrawn="1">
            <p:custDataLst>
              <p:tags r:id="rId6"/>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marL="0" marR="0" lvl="0" indent="0" algn="r" defTabSz="610744" rtl="0" eaLnBrk="1" fontAlgn="auto" latinLnBrk="0" hangingPunct="1">
              <a:lnSpc>
                <a:spcPct val="100000"/>
              </a:lnSpc>
              <a:spcBef>
                <a:spcPts val="0"/>
              </a:spcBef>
              <a:spcAft>
                <a:spcPts val="0"/>
              </a:spcAft>
              <a:buClrTx/>
              <a:buSzTx/>
              <a:buFontTx/>
              <a:buNone/>
              <a:tabLst/>
              <a:defRPr/>
            </a:pPr>
            <a:fld id="{4ABDCABE-3F10-B64C-92F1-862014417034}" type="slidenum">
              <a:rPr kumimoji="0" lang="fr-FR" sz="900" b="0" i="0" u="none" strike="noStrike" kern="1200" cap="none" spc="0" normalizeH="0" baseline="0" noProof="0" smtClean="0">
                <a:ln>
                  <a:noFill/>
                </a:ln>
                <a:solidFill>
                  <a:schemeClr val="tx1"/>
                </a:solidFill>
                <a:effectLst/>
                <a:uLnTx/>
                <a:uFillTx/>
                <a:latin typeface="+mn-lt"/>
                <a:ea typeface="+mn-ea"/>
                <a:cs typeface="Arial" panose="020B0604020202020204" pitchFamily="34" charset="0"/>
              </a:rPr>
              <a:pPr marL="0" marR="0" lvl="0" indent="0" algn="r" defTabSz="610744"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dirty="0">
              <a:ln>
                <a:noFill/>
              </a:ln>
              <a:solidFill>
                <a:schemeClr val="tx1"/>
              </a:solidFill>
              <a:effectLst/>
              <a:uLnTx/>
              <a:uFillTx/>
              <a:latin typeface="+mn-lt"/>
              <a:ea typeface="+mn-ea"/>
              <a:cs typeface="Arial" panose="020B0604020202020204" pitchFamily="34" charset="0"/>
            </a:endParaRPr>
          </a:p>
        </p:txBody>
      </p:sp>
      <p:sp>
        <p:nvSpPr>
          <p:cNvPr id="19" name="2. Slide Title">
            <a:extLst>
              <a:ext uri="{FF2B5EF4-FFF2-40B4-BE49-F238E27FC236}">
                <a16:creationId xmlns:a16="http://schemas.microsoft.com/office/drawing/2014/main" id="{8FFC5EFA-01A0-4033-8D7E-3C2B1F490A33}"/>
              </a:ext>
            </a:extLst>
          </p:cNvPr>
          <p:cNvSpPr>
            <a:spLocks noGrp="1"/>
          </p:cNvSpPr>
          <p:nvPr>
            <p:ph type="title"/>
            <p:custDataLst>
              <p:tags r:id="rId7"/>
            </p:custDataLst>
          </p:nvPr>
        </p:nvSpPr>
        <p:spPr>
          <a:xfrm>
            <a:off x="1506836" y="198166"/>
            <a:ext cx="7151389" cy="384721"/>
          </a:xfrm>
        </p:spPr>
        <p:txBody>
          <a:bodyPr vert="horz" wrap="square">
            <a:spAutoFit/>
          </a:bodyPr>
          <a:lstStyle/>
          <a:p>
            <a:r>
              <a:rPr lang="fr-FR" dirty="0"/>
              <a:t>Click to </a:t>
            </a:r>
            <a:r>
              <a:rPr lang="fr-FR" dirty="0" err="1"/>
              <a:t>edit</a:t>
            </a:r>
            <a:r>
              <a:rPr lang="fr-FR" dirty="0"/>
              <a:t> Master </a:t>
            </a:r>
            <a:r>
              <a:rPr lang="fr-FR" dirty="0" err="1"/>
              <a:t>title</a:t>
            </a:r>
            <a:r>
              <a:rPr lang="fr-FR" dirty="0"/>
              <a:t> style</a:t>
            </a:r>
          </a:p>
        </p:txBody>
      </p:sp>
      <p:sp>
        <p:nvSpPr>
          <p:cNvPr id="20" name="3. Subtitle">
            <a:extLst>
              <a:ext uri="{FF2B5EF4-FFF2-40B4-BE49-F238E27FC236}">
                <a16:creationId xmlns:a16="http://schemas.microsoft.com/office/drawing/2014/main" id="{1555BB7F-874D-4148-9E84-841F62C8E9D4}"/>
              </a:ext>
            </a:extLst>
          </p:cNvPr>
          <p:cNvSpPr>
            <a:spLocks noGrp="1"/>
          </p:cNvSpPr>
          <p:nvPr>
            <p:ph type="subTitle" idx="1"/>
            <p:custDataLst>
              <p:tags r:id="rId8"/>
            </p:custDataLst>
          </p:nvPr>
        </p:nvSpPr>
        <p:spPr>
          <a:xfrm>
            <a:off x="1506836" y="597295"/>
            <a:ext cx="7151389" cy="276999"/>
          </a:xfrm>
          <a:prstGeom prst="rect">
            <a:avLst/>
          </a:prstGeom>
        </p:spPr>
        <p:txBody>
          <a:bodyPr wrap="square">
            <a:spAutoFit/>
          </a:bodyPr>
          <a:lstStyle>
            <a:lvl1pPr marL="0" indent="0" algn="l">
              <a:buNone/>
              <a:defRPr sz="18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Click to </a:t>
            </a:r>
            <a:r>
              <a:rPr lang="fr-FR" dirty="0" err="1"/>
              <a:t>edit</a:t>
            </a:r>
            <a:r>
              <a:rPr lang="fr-FR" dirty="0"/>
              <a:t> Master </a:t>
            </a:r>
            <a:r>
              <a:rPr lang="fr-FR" dirty="0" err="1"/>
              <a:t>subtitle</a:t>
            </a:r>
            <a:r>
              <a:rPr lang="fr-FR" dirty="0"/>
              <a:t> style</a:t>
            </a:r>
          </a:p>
        </p:txBody>
      </p:sp>
      <p:sp>
        <p:nvSpPr>
          <p:cNvPr id="22" name="5. Source" hidden="1">
            <a:extLst>
              <a:ext uri="{FF2B5EF4-FFF2-40B4-BE49-F238E27FC236}">
                <a16:creationId xmlns:a16="http://schemas.microsoft.com/office/drawing/2014/main" id="{F5E9C22A-A356-4521-A359-338A663DFEA2}"/>
              </a:ext>
            </a:extLst>
          </p:cNvPr>
          <p:cNvSpPr txBox="1"/>
          <p:nvPr userDrawn="1">
            <p:custDataLst>
              <p:tags r:id="rId9"/>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algn="l" defTabSz="914400" rtl="0" eaLnBrk="1" fontAlgn="auto" latinLnBrk="0" hangingPunct="1">
              <a:lnSpc>
                <a:spcPct val="100000"/>
              </a:lnSpc>
              <a:spcBef>
                <a:spcPts val="300"/>
              </a:spcBef>
              <a:spcAft>
                <a:spcPts val="300"/>
              </a:spcAft>
              <a:buClrTx/>
              <a:buSzTx/>
              <a:buFont typeface="Segoe UI" panose="020B0502040204020203" pitchFamily="34" charset="0"/>
              <a:buChar char="​"/>
              <a:tabLst/>
              <a:defRPr/>
            </a:pPr>
            <a:r>
              <a:rPr kumimoji="0" lang="fr-FR" sz="800" b="0"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Source: …</a:t>
            </a:r>
          </a:p>
        </p:txBody>
      </p:sp>
      <p:sp>
        <p:nvSpPr>
          <p:cNvPr id="10" name="1. On-page tracker">
            <a:extLst>
              <a:ext uri="{FF2B5EF4-FFF2-40B4-BE49-F238E27FC236}">
                <a16:creationId xmlns:a16="http://schemas.microsoft.com/office/drawing/2014/main" id="{DEC2F904-C5C8-4B39-9C46-6CA56144D86A}"/>
              </a:ext>
            </a:extLst>
          </p:cNvPr>
          <p:cNvSpPr>
            <a:spLocks noGrp="1"/>
          </p:cNvSpPr>
          <p:nvPr>
            <p:ph type="body" sz="quarter" idx="10" hasCustomPrompt="1"/>
            <p:custDataLst>
              <p:tags r:id="rId10"/>
            </p:custDataLst>
          </p:nvPr>
        </p:nvSpPr>
        <p:spPr>
          <a:xfrm>
            <a:off x="1519496" y="41597"/>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11" name="Espace réservé de la date 3">
            <a:extLst>
              <a:ext uri="{FF2B5EF4-FFF2-40B4-BE49-F238E27FC236}">
                <a16:creationId xmlns:a16="http://schemas.microsoft.com/office/drawing/2014/main" id="{BDE6C0AD-0CC7-4AF8-908D-C431E96E8B85}"/>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EFF68C05-B2D9-4AD3-AA13-218CD5FC663D}" type="datetime1">
              <a:rPr lang="fr-FR" cap="all" smtClean="0"/>
              <a:t>18/01/2022</a:t>
            </a:fld>
            <a:endParaRPr lang="fr-FR" cap="all" dirty="0"/>
          </a:p>
        </p:txBody>
      </p:sp>
      <p:cxnSp>
        <p:nvCxnSpPr>
          <p:cNvPr id="13" name="Connecteur droit 13">
            <a:extLst>
              <a:ext uri="{FF2B5EF4-FFF2-40B4-BE49-F238E27FC236}">
                <a16:creationId xmlns:a16="http://schemas.microsoft.com/office/drawing/2014/main" id="{B0FF1584-BE3C-4912-B2F3-169496925416}"/>
              </a:ext>
            </a:extLst>
          </p:cNvPr>
          <p:cNvCxnSpPr>
            <a:cxnSpLocks/>
          </p:cNvCxnSpPr>
          <p:nvPr userDrawn="1"/>
        </p:nvCxnSpPr>
        <p:spPr>
          <a:xfrm>
            <a:off x="553972" y="1086644"/>
            <a:ext cx="7922280" cy="0"/>
          </a:xfrm>
          <a:prstGeom prst="line">
            <a:avLst/>
          </a:prstGeom>
          <a:ln w="22225">
            <a:solidFill>
              <a:srgbClr val="0A0091"/>
            </a:solidFill>
          </a:ln>
        </p:spPr>
        <p:style>
          <a:lnRef idx="1">
            <a:schemeClr val="accent1"/>
          </a:lnRef>
          <a:fillRef idx="0">
            <a:schemeClr val="accent1"/>
          </a:fillRef>
          <a:effectRef idx="0">
            <a:schemeClr val="accent1"/>
          </a:effectRef>
          <a:fontRef idx="minor">
            <a:schemeClr val="tx1"/>
          </a:fontRef>
        </p:style>
      </p:cxnSp>
      <p:cxnSp>
        <p:nvCxnSpPr>
          <p:cNvPr id="14" name="Connecteur droit 13">
            <a:extLst>
              <a:ext uri="{FF2B5EF4-FFF2-40B4-BE49-F238E27FC236}">
                <a16:creationId xmlns:a16="http://schemas.microsoft.com/office/drawing/2014/main" id="{EA0FFB41-41EE-4D0F-A1BE-22A535986E9E}"/>
              </a:ext>
            </a:extLst>
          </p:cNvPr>
          <p:cNvCxnSpPr>
            <a:cxnSpLocks/>
          </p:cNvCxnSpPr>
          <p:nvPr userDrawn="1"/>
        </p:nvCxnSpPr>
        <p:spPr>
          <a:xfrm>
            <a:off x="9196575" y="1086644"/>
            <a:ext cx="2440689" cy="0"/>
          </a:xfrm>
          <a:prstGeom prst="line">
            <a:avLst/>
          </a:prstGeom>
          <a:ln w="22225">
            <a:solidFill>
              <a:srgbClr val="0A0091"/>
            </a:solidFill>
          </a:ln>
        </p:spPr>
        <p:style>
          <a:lnRef idx="1">
            <a:schemeClr val="accent1"/>
          </a:lnRef>
          <a:fillRef idx="0">
            <a:schemeClr val="accent1"/>
          </a:fillRef>
          <a:effectRef idx="0">
            <a:schemeClr val="accent1"/>
          </a:effectRef>
          <a:fontRef idx="minor">
            <a:schemeClr val="tx1"/>
          </a:fontRef>
        </p:style>
      </p:cxnSp>
      <p:pic>
        <p:nvPicPr>
          <p:cNvPr id="106" name="Image 5">
            <a:extLst>
              <a:ext uri="{FF2B5EF4-FFF2-40B4-BE49-F238E27FC236}">
                <a16:creationId xmlns:a16="http://schemas.microsoft.com/office/drawing/2014/main" id="{87EEDA00-1746-4932-8BC1-46F667836373}"/>
              </a:ext>
            </a:extLst>
          </p:cNvPr>
          <p:cNvPicPr>
            <a:picLocks noChangeAspect="1"/>
          </p:cNvPicPr>
          <p:nvPr userDrawn="1"/>
        </p:nvPicPr>
        <p:blipFill rotWithShape="1">
          <a:blip r:embed="rId14"/>
          <a:srcRect l="8428"/>
          <a:stretch/>
        </p:blipFill>
        <p:spPr>
          <a:xfrm>
            <a:off x="553972" y="84777"/>
            <a:ext cx="854905" cy="726675"/>
          </a:xfrm>
          <a:prstGeom prst="rect">
            <a:avLst/>
          </a:prstGeom>
        </p:spPr>
      </p:pic>
    </p:spTree>
    <p:extLst>
      <p:ext uri="{BB962C8B-B14F-4D97-AF65-F5344CB8AC3E}">
        <p14:creationId xmlns:p14="http://schemas.microsoft.com/office/powerpoint/2010/main" val="510368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3-lin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C648A5D5-75B9-4F02-A4CB-B3C65A9BF2CE}"/>
              </a:ext>
            </a:extLst>
          </p:cNvPr>
          <p:cNvGraphicFramePr>
            <a:graphicFrameLocks noChangeAspect="1"/>
          </p:cNvGraphicFramePr>
          <p:nvPr userDrawn="1">
            <p:custDataLst>
              <p:tags r:id="rId2"/>
            </p:custDataLst>
            <p:extLst>
              <p:ext uri="{D42A27DB-BD31-4B8C-83A1-F6EECF244321}">
                <p14:modId xmlns:p14="http://schemas.microsoft.com/office/powerpoint/2010/main" val="316480603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28227" name="think-cell Slide" r:id="rId10" imgW="592" imgH="591" progId="TCLayout.ActiveDocument.1">
                  <p:embed/>
                </p:oleObj>
              </mc:Choice>
              <mc:Fallback>
                <p:oleObj name="think-cell Slide" r:id="rId10" imgW="592" imgH="591" progId="TCLayout.ActiveDocument.1">
                  <p:embed/>
                  <p:pic>
                    <p:nvPicPr>
                      <p:cNvPr id="3" name="Object 2" hidden="1">
                        <a:extLst>
                          <a:ext uri="{FF2B5EF4-FFF2-40B4-BE49-F238E27FC236}">
                            <a16:creationId xmlns:a16="http://schemas.microsoft.com/office/drawing/2014/main" id="{C648A5D5-75B9-4F02-A4CB-B3C65A9BF2CE}"/>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A58AAF75-30DC-408A-933A-149F2D14D18F}"/>
              </a:ext>
            </a:extLst>
          </p:cNvPr>
          <p:cNvSpPr/>
          <p:nvPr userDrawn="1">
            <p:custDataLst>
              <p:tags r:id="rId3"/>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15" name="Slide Number">
            <a:extLst>
              <a:ext uri="{FF2B5EF4-FFF2-40B4-BE49-F238E27FC236}">
                <a16:creationId xmlns:a16="http://schemas.microsoft.com/office/drawing/2014/main" id="{0AA537C7-2883-43C1-848C-3A4E9645077F}"/>
              </a:ext>
            </a:extLst>
          </p:cNvPr>
          <p:cNvSpPr>
            <a:spLocks noChangeArrowheads="1"/>
          </p:cNvSpPr>
          <p:nvPr userDrawn="1">
            <p:custDataLst>
              <p:tags r:id="rId4"/>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b="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b="0" dirty="0">
              <a:solidFill>
                <a:schemeClr val="tx1"/>
              </a:solidFill>
              <a:latin typeface="+mn-lt"/>
              <a:ea typeface="+mn-ea"/>
              <a:cs typeface="Arial" panose="020B0604020202020204" pitchFamily="34" charset="0"/>
            </a:endParaRPr>
          </a:p>
        </p:txBody>
      </p:sp>
      <p:sp>
        <p:nvSpPr>
          <p:cNvPr id="4" name="2. Slide Title">
            <a:extLst>
              <a:ext uri="{FF2B5EF4-FFF2-40B4-BE49-F238E27FC236}">
                <a16:creationId xmlns:a16="http://schemas.microsoft.com/office/drawing/2014/main" id="{6C3D89FC-A4B9-4683-B64F-B0644150274F}"/>
              </a:ext>
            </a:extLst>
          </p:cNvPr>
          <p:cNvSpPr>
            <a:spLocks noGrp="1"/>
          </p:cNvSpPr>
          <p:nvPr>
            <p:ph type="title"/>
            <p:custDataLst>
              <p:tags r:id="rId5"/>
            </p:custDataLst>
          </p:nvPr>
        </p:nvSpPr>
        <p:spPr>
          <a:xfrm>
            <a:off x="1293090" y="198166"/>
            <a:ext cx="10344936" cy="384721"/>
          </a:xfrm>
        </p:spPr>
        <p:txBody>
          <a:bodyPr wrap="square">
            <a:spAutoFit/>
          </a:bodyPr>
          <a:lstStyle>
            <a:lvl1pPr>
              <a:defRPr/>
            </a:lvl1pPr>
          </a:lstStyle>
          <a:p>
            <a:r>
              <a:rPr lang="fr-FR" dirty="0"/>
              <a:t>Click to </a:t>
            </a:r>
            <a:r>
              <a:rPr lang="fr-FR" dirty="0" err="1"/>
              <a:t>edit</a:t>
            </a:r>
            <a:r>
              <a:rPr lang="fr-FR" dirty="0"/>
              <a:t> Master </a:t>
            </a:r>
            <a:r>
              <a:rPr lang="fr-FR" dirty="0" err="1"/>
              <a:t>title</a:t>
            </a:r>
            <a:r>
              <a:rPr lang="fr-FR" dirty="0"/>
              <a:t> style</a:t>
            </a:r>
          </a:p>
        </p:txBody>
      </p:sp>
      <p:sp>
        <p:nvSpPr>
          <p:cNvPr id="10" name="5. Source" hidden="1">
            <a:extLst>
              <a:ext uri="{FF2B5EF4-FFF2-40B4-BE49-F238E27FC236}">
                <a16:creationId xmlns:a16="http://schemas.microsoft.com/office/drawing/2014/main" id="{81E2484B-3E40-408C-A350-5EB40C8A09F0}"/>
              </a:ext>
            </a:extLst>
          </p:cNvPr>
          <p:cNvSpPr txBox="1"/>
          <p:nvPr userDrawn="1">
            <p:custDataLst>
              <p:tags r:id="rId6"/>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sp>
        <p:nvSpPr>
          <p:cNvPr id="8" name="1. On-page tracker">
            <a:extLst>
              <a:ext uri="{FF2B5EF4-FFF2-40B4-BE49-F238E27FC236}">
                <a16:creationId xmlns:a16="http://schemas.microsoft.com/office/drawing/2014/main" id="{931AA88E-24E2-4493-A340-98EE8666A3B2}"/>
              </a:ext>
            </a:extLst>
          </p:cNvPr>
          <p:cNvSpPr>
            <a:spLocks noGrp="1"/>
          </p:cNvSpPr>
          <p:nvPr>
            <p:ph type="body" sz="quarter" idx="10" hasCustomPrompt="1"/>
            <p:custDataLst>
              <p:tags r:id="rId7"/>
            </p:custDataLst>
          </p:nvPr>
        </p:nvSpPr>
        <p:spPr>
          <a:xfrm>
            <a:off x="554735" y="41597"/>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9" name="Espace réservé de la date 3">
            <a:extLst>
              <a:ext uri="{FF2B5EF4-FFF2-40B4-BE49-F238E27FC236}">
                <a16:creationId xmlns:a16="http://schemas.microsoft.com/office/drawing/2014/main" id="{34E139E4-4505-4B60-9765-33A13DAEEDCC}"/>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02B4C26C-D6E0-42C2-93D7-0936110A76F8}" type="datetime1">
              <a:rPr lang="fr-FR" cap="all" smtClean="0"/>
              <a:t>18/01/2022</a:t>
            </a:fld>
            <a:endParaRPr lang="fr-FR" cap="all" dirty="0"/>
          </a:p>
        </p:txBody>
      </p:sp>
      <p:cxnSp>
        <p:nvCxnSpPr>
          <p:cNvPr id="12" name="BottomLine">
            <a:extLst>
              <a:ext uri="{FF2B5EF4-FFF2-40B4-BE49-F238E27FC236}">
                <a16:creationId xmlns:a16="http://schemas.microsoft.com/office/drawing/2014/main" id="{B82BE116-6441-42BD-8B19-AA668033CE6A}"/>
              </a:ext>
            </a:extLst>
          </p:cNvPr>
          <p:cNvCxnSpPr/>
          <p:nvPr userDrawn="1">
            <p:custDataLst>
              <p:tags r:id="rId8"/>
            </p:custDataLst>
          </p:nvPr>
        </p:nvCxnSpPr>
        <p:spPr>
          <a:xfrm>
            <a:off x="554736" y="645376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pic>
        <p:nvPicPr>
          <p:cNvPr id="13" name="Image 5">
            <a:extLst>
              <a:ext uri="{FF2B5EF4-FFF2-40B4-BE49-F238E27FC236}">
                <a16:creationId xmlns:a16="http://schemas.microsoft.com/office/drawing/2014/main" id="{1F5A5DB6-577E-405B-A76E-E7FAC8D0D007}"/>
              </a:ext>
            </a:extLst>
          </p:cNvPr>
          <p:cNvPicPr>
            <a:picLocks noChangeAspect="1"/>
          </p:cNvPicPr>
          <p:nvPr userDrawn="1"/>
        </p:nvPicPr>
        <p:blipFill rotWithShape="1">
          <a:blip r:embed="rId12"/>
          <a:srcRect l="8428"/>
          <a:stretch/>
        </p:blipFill>
        <p:spPr>
          <a:xfrm>
            <a:off x="553972" y="84777"/>
            <a:ext cx="854905" cy="726675"/>
          </a:xfrm>
          <a:prstGeom prst="rect">
            <a:avLst/>
          </a:prstGeom>
        </p:spPr>
      </p:pic>
    </p:spTree>
    <p:extLst>
      <p:ext uri="{BB962C8B-B14F-4D97-AF65-F5344CB8AC3E}">
        <p14:creationId xmlns:p14="http://schemas.microsoft.com/office/powerpoint/2010/main" val="3540824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ustom">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220E9A7C-FB74-480B-8212-8CE5C1AF5D1B}"/>
              </a:ext>
            </a:extLst>
          </p:cNvPr>
          <p:cNvGraphicFramePr>
            <a:graphicFrameLocks noChangeAspect="1"/>
          </p:cNvGraphicFramePr>
          <p:nvPr userDrawn="1">
            <p:custDataLst>
              <p:tags r:id="rId2"/>
            </p:custDataLst>
            <p:extLst>
              <p:ext uri="{D42A27DB-BD31-4B8C-83A1-F6EECF244321}">
                <p14:modId xmlns:p14="http://schemas.microsoft.com/office/powerpoint/2010/main" val="211865700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84540" name="think-cell Slide" r:id="rId7" imgW="592" imgH="591" progId="TCLayout.ActiveDocument.1">
                  <p:embed/>
                </p:oleObj>
              </mc:Choice>
              <mc:Fallback>
                <p:oleObj name="think-cell Slide" r:id="rId7" imgW="592" imgH="591" progId="TCLayout.ActiveDocument.1">
                  <p:embed/>
                  <p:pic>
                    <p:nvPicPr>
                      <p:cNvPr id="0" name=""/>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9" name="Slide Number">
            <a:extLst>
              <a:ext uri="{FF2B5EF4-FFF2-40B4-BE49-F238E27FC236}">
                <a16:creationId xmlns:a16="http://schemas.microsoft.com/office/drawing/2014/main" id="{6982A9EE-ED1D-4D7E-84CA-3C36D0891D68}"/>
              </a:ext>
            </a:extLst>
          </p:cNvPr>
          <p:cNvSpPr>
            <a:spLocks noChangeArrowheads="1"/>
          </p:cNvSpPr>
          <p:nvPr userDrawn="1">
            <p:custDataLst>
              <p:tags r:id="rId3"/>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b="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b="0" dirty="0">
              <a:solidFill>
                <a:schemeClr val="tx1"/>
              </a:solidFill>
              <a:latin typeface="+mn-lt"/>
              <a:ea typeface="+mn-ea"/>
              <a:cs typeface="Arial" panose="020B0604020202020204" pitchFamily="34" charset="0"/>
            </a:endParaRPr>
          </a:p>
        </p:txBody>
      </p:sp>
      <p:sp>
        <p:nvSpPr>
          <p:cNvPr id="7" name="5. Source" hidden="1">
            <a:extLst>
              <a:ext uri="{FF2B5EF4-FFF2-40B4-BE49-F238E27FC236}">
                <a16:creationId xmlns:a16="http://schemas.microsoft.com/office/drawing/2014/main" id="{09F9A864-CDB7-4063-BBF8-591908AA18D0}"/>
              </a:ext>
            </a:extLst>
          </p:cNvPr>
          <p:cNvSpPr txBox="1"/>
          <p:nvPr userDrawn="1">
            <p:custDataLst>
              <p:tags r:id="rId4"/>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sp>
        <p:nvSpPr>
          <p:cNvPr id="8" name="1. On-page tracker">
            <a:extLst>
              <a:ext uri="{FF2B5EF4-FFF2-40B4-BE49-F238E27FC236}">
                <a16:creationId xmlns:a16="http://schemas.microsoft.com/office/drawing/2014/main" id="{BD5E1493-E8EF-4031-B447-85DA0B418111}"/>
              </a:ext>
            </a:extLst>
          </p:cNvPr>
          <p:cNvSpPr>
            <a:spLocks noGrp="1"/>
          </p:cNvSpPr>
          <p:nvPr>
            <p:ph type="body" sz="quarter" idx="10" hasCustomPrompt="1"/>
            <p:custDataLst>
              <p:tags r:id="rId5"/>
            </p:custDataLst>
          </p:nvPr>
        </p:nvSpPr>
        <p:spPr>
          <a:xfrm>
            <a:off x="554735" y="41597"/>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6" name="Espace réservé de la date 3">
            <a:extLst>
              <a:ext uri="{FF2B5EF4-FFF2-40B4-BE49-F238E27FC236}">
                <a16:creationId xmlns:a16="http://schemas.microsoft.com/office/drawing/2014/main" id="{AA6609C0-956C-440C-924D-509B5BDA2236}"/>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90088102-4A5E-4AF8-AE27-6D6F7E3C83C9}" type="datetime1">
              <a:rPr lang="fr-FR" cap="all" smtClean="0"/>
              <a:t>18/01/2022</a:t>
            </a:fld>
            <a:endParaRPr lang="fr-FR" cap="all" dirty="0"/>
          </a:p>
        </p:txBody>
      </p:sp>
      <p:pic>
        <p:nvPicPr>
          <p:cNvPr id="10" name="Image 12">
            <a:extLst>
              <a:ext uri="{FF2B5EF4-FFF2-40B4-BE49-F238E27FC236}">
                <a16:creationId xmlns:a16="http://schemas.microsoft.com/office/drawing/2014/main" id="{2D2BCE37-C639-47E8-ADFE-A0A1454E5335}"/>
              </a:ext>
            </a:extLst>
          </p:cNvPr>
          <p:cNvPicPr>
            <a:picLocks noChangeAspect="1"/>
          </p:cNvPicPr>
          <p:nvPr userDrawn="1"/>
        </p:nvPicPr>
        <p:blipFill rotWithShape="1">
          <a:blip r:embed="rId9">
            <a:extLst>
              <a:ext uri="{28A0092B-C50C-407E-A947-70E740481C1C}">
                <a14:useLocalDpi xmlns:a14="http://schemas.microsoft.com/office/drawing/2010/main" val="0"/>
              </a:ext>
            </a:extLst>
          </a:blip>
          <a:srcRect/>
          <a:stretch/>
        </p:blipFill>
        <p:spPr bwMode="gray">
          <a:xfrm>
            <a:off x="554736" y="179071"/>
            <a:ext cx="624250" cy="422910"/>
          </a:xfrm>
          <a:prstGeom prst="rect">
            <a:avLst/>
          </a:prstGeom>
        </p:spPr>
      </p:pic>
    </p:spTree>
    <p:extLst>
      <p:ext uri="{BB962C8B-B14F-4D97-AF65-F5344CB8AC3E}">
        <p14:creationId xmlns:p14="http://schemas.microsoft.com/office/powerpoint/2010/main" val="386300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End">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A954CCC1-5027-4384-BFF6-B54153C697A8}"/>
              </a:ext>
            </a:extLst>
          </p:cNvPr>
          <p:cNvGraphicFramePr>
            <a:graphicFrameLocks noChangeAspect="1"/>
          </p:cNvGraphicFramePr>
          <p:nvPr userDrawn="1">
            <p:custDataLst>
              <p:tags r:id="rId2"/>
            </p:custDataLst>
            <p:extLst>
              <p:ext uri="{D42A27DB-BD31-4B8C-83A1-F6EECF244321}">
                <p14:modId xmlns:p14="http://schemas.microsoft.com/office/powerpoint/2010/main" val="42647299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85564" name="think-cell Slide" r:id="rId5" imgW="592" imgH="591" progId="TCLayout.ActiveDocument.1">
                  <p:embed/>
                </p:oleObj>
              </mc:Choice>
              <mc:Fallback>
                <p:oleObj name="think-cell Slide" r:id="rId5" imgW="592" imgH="591"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8" name="5. Source" hidden="1">
            <a:extLst>
              <a:ext uri="{FF2B5EF4-FFF2-40B4-BE49-F238E27FC236}">
                <a16:creationId xmlns:a16="http://schemas.microsoft.com/office/drawing/2014/main" id="{330AE89A-7771-4A6E-A02D-893DCB66C876}"/>
              </a:ext>
            </a:extLst>
          </p:cNvPr>
          <p:cNvSpPr txBox="1"/>
          <p:nvPr userDrawn="1">
            <p:custDataLst>
              <p:tags r:id="rId3"/>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pic>
        <p:nvPicPr>
          <p:cNvPr id="5" name="Image 8">
            <a:extLst>
              <a:ext uri="{FF2B5EF4-FFF2-40B4-BE49-F238E27FC236}">
                <a16:creationId xmlns:a16="http://schemas.microsoft.com/office/drawing/2014/main" id="{8849DF3C-3E9F-4046-B785-C223FD7E1B4B}"/>
              </a:ext>
            </a:extLst>
          </p:cNvPr>
          <p:cNvPicPr>
            <a:picLocks noChangeAspect="1"/>
          </p:cNvPicPr>
          <p:nvPr userDrawn="1"/>
        </p:nvPicPr>
        <p:blipFill rotWithShape="1">
          <a:blip r:embed="rId7">
            <a:extLst>
              <a:ext uri="{28A0092B-C50C-407E-A947-70E740481C1C}">
                <a14:useLocalDpi xmlns:a14="http://schemas.microsoft.com/office/drawing/2010/main" val="0"/>
              </a:ext>
            </a:extLst>
          </a:blip>
          <a:srcRect/>
          <a:stretch/>
        </p:blipFill>
        <p:spPr bwMode="ltGray">
          <a:xfrm>
            <a:off x="676275" y="195486"/>
            <a:ext cx="3982058" cy="3404964"/>
          </a:xfrm>
          <a:prstGeom prst="rect">
            <a:avLst/>
          </a:prstGeom>
        </p:spPr>
      </p:pic>
    </p:spTree>
    <p:extLst>
      <p:ext uri="{BB962C8B-B14F-4D97-AF65-F5344CB8AC3E}">
        <p14:creationId xmlns:p14="http://schemas.microsoft.com/office/powerpoint/2010/main" val="4664705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ontrast Default">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6D01440F-CB45-4B1E-BF2B-97953CB35508}"/>
              </a:ext>
            </a:extLst>
          </p:cNvPr>
          <p:cNvGraphicFramePr>
            <a:graphicFrameLocks noChangeAspect="1"/>
          </p:cNvGraphicFramePr>
          <p:nvPr userDrawn="1">
            <p:custDataLst>
              <p:tags r:id="rId2"/>
            </p:custDataLst>
            <p:extLst>
              <p:ext uri="{D42A27DB-BD31-4B8C-83A1-F6EECF244321}">
                <p14:modId xmlns:p14="http://schemas.microsoft.com/office/powerpoint/2010/main" val="22692812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17293" name="think-cell Slide" r:id="rId11" imgW="413" imgH="416" progId="TCLayout.ActiveDocument.1">
                  <p:embed/>
                </p:oleObj>
              </mc:Choice>
              <mc:Fallback>
                <p:oleObj name="think-cell Slide" r:id="rId11" imgW="413" imgH="416" progId="TCLayout.ActiveDocument.1">
                  <p:embed/>
                  <p:pic>
                    <p:nvPicPr>
                      <p:cNvPr id="3" name="Object 2" hidden="1">
                        <a:extLst>
                          <a:ext uri="{FF2B5EF4-FFF2-40B4-BE49-F238E27FC236}">
                            <a16:creationId xmlns:a16="http://schemas.microsoft.com/office/drawing/2014/main" id="{6D01440F-CB45-4B1E-BF2B-97953CB35508}"/>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65D01D3E-9E8F-4A08-904F-9E1616CE9D57}"/>
              </a:ext>
            </a:extLst>
          </p:cNvPr>
          <p:cNvSpPr/>
          <p:nvPr userDrawn="1">
            <p:custDataLst>
              <p:tags r:id="rId3"/>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4" name="Rectangle 3" hidden="1">
            <a:extLst>
              <a:ext uri="{FF2B5EF4-FFF2-40B4-BE49-F238E27FC236}">
                <a16:creationId xmlns:a16="http://schemas.microsoft.com/office/drawing/2014/main" id="{ED3A330D-704F-4050-81F6-50A136E78604}"/>
              </a:ext>
            </a:extLst>
          </p:cNvPr>
          <p:cNvSpPr/>
          <p:nvPr userDrawn="1">
            <p:custDataLst>
              <p:tags r:id="rId4"/>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13" name="2. Slide Title">
            <a:extLst>
              <a:ext uri="{FF2B5EF4-FFF2-40B4-BE49-F238E27FC236}">
                <a16:creationId xmlns:a16="http://schemas.microsoft.com/office/drawing/2014/main" id="{5C829ED6-90BF-4B02-AD53-C2B66EC5467C}"/>
              </a:ext>
            </a:extLst>
          </p:cNvPr>
          <p:cNvSpPr>
            <a:spLocks noGrp="1"/>
          </p:cNvSpPr>
          <p:nvPr>
            <p:ph type="title"/>
            <p:custDataLst>
              <p:tags r:id="rId5"/>
            </p:custDataLst>
          </p:nvPr>
        </p:nvSpPr>
        <p:spPr>
          <a:xfrm>
            <a:off x="1508760" y="198166"/>
            <a:ext cx="10129266" cy="384721"/>
          </a:xfrm>
        </p:spPr>
        <p:txBody>
          <a:bodyPr vert="horz" wrap="square" lIns="0" tIns="0" rIns="0" bIns="0" rtlCol="0" anchor="t" anchorCtr="0">
            <a:spAutoFit/>
          </a:bodyPr>
          <a:lstStyle>
            <a:lvl1pPr>
              <a:defRPr lang="en-US" dirty="0"/>
            </a:lvl1pPr>
          </a:lstStyle>
          <a:p>
            <a:pPr lvl="0"/>
            <a:r>
              <a:rPr lang="fr-FR" dirty="0"/>
              <a:t>Click to </a:t>
            </a:r>
            <a:r>
              <a:rPr lang="fr-FR" dirty="0" err="1"/>
              <a:t>edit</a:t>
            </a:r>
            <a:r>
              <a:rPr lang="fr-FR" dirty="0"/>
              <a:t> Master </a:t>
            </a:r>
            <a:r>
              <a:rPr lang="fr-FR" dirty="0" err="1"/>
              <a:t>title</a:t>
            </a:r>
            <a:r>
              <a:rPr lang="fr-FR" dirty="0"/>
              <a:t> style</a:t>
            </a:r>
          </a:p>
        </p:txBody>
      </p:sp>
      <p:sp>
        <p:nvSpPr>
          <p:cNvPr id="12" name="3. Subtitle">
            <a:extLst>
              <a:ext uri="{FF2B5EF4-FFF2-40B4-BE49-F238E27FC236}">
                <a16:creationId xmlns:a16="http://schemas.microsoft.com/office/drawing/2014/main" id="{0F8ABF34-9C24-45F4-B9AE-EDBE37FAC548}"/>
              </a:ext>
            </a:extLst>
          </p:cNvPr>
          <p:cNvSpPr>
            <a:spLocks noGrp="1"/>
          </p:cNvSpPr>
          <p:nvPr>
            <p:ph type="subTitle" idx="1"/>
            <p:custDataLst>
              <p:tags r:id="rId6"/>
            </p:custDataLst>
          </p:nvPr>
        </p:nvSpPr>
        <p:spPr>
          <a:xfrm>
            <a:off x="1508760" y="597295"/>
            <a:ext cx="10129266" cy="276999"/>
          </a:xfrm>
          <a:prstGeom prst="rect">
            <a:avLst/>
          </a:prstGeom>
        </p:spPr>
        <p:txBody>
          <a:bodyPr vert="horz" wrap="square" lIns="0" tIns="0" rIns="0" bIns="0" rtlCol="0">
            <a:spAutoFit/>
          </a:bodyPr>
          <a:lstStyle>
            <a:lvl1pPr>
              <a:defRPr lang="en-US" sz="1800" b="0" dirty="0"/>
            </a:lvl1pPr>
          </a:lstStyle>
          <a:p>
            <a:pPr lvl="0">
              <a:buNone/>
            </a:pPr>
            <a:r>
              <a:rPr lang="fr-FR" dirty="0"/>
              <a:t>Click to </a:t>
            </a:r>
            <a:r>
              <a:rPr lang="fr-FR" dirty="0" err="1"/>
              <a:t>edit</a:t>
            </a:r>
            <a:r>
              <a:rPr lang="fr-FR" dirty="0"/>
              <a:t> Master </a:t>
            </a:r>
            <a:r>
              <a:rPr lang="fr-FR" dirty="0" err="1"/>
              <a:t>subtitle</a:t>
            </a:r>
            <a:r>
              <a:rPr lang="fr-FR" dirty="0"/>
              <a:t> style</a:t>
            </a:r>
          </a:p>
        </p:txBody>
      </p:sp>
      <p:sp>
        <p:nvSpPr>
          <p:cNvPr id="15" name="Slide Number">
            <a:extLst>
              <a:ext uri="{FF2B5EF4-FFF2-40B4-BE49-F238E27FC236}">
                <a16:creationId xmlns:a16="http://schemas.microsoft.com/office/drawing/2014/main" id="{E4920261-0593-4AC5-992E-73B8CB0A1C71}"/>
              </a:ext>
            </a:extLst>
          </p:cNvPr>
          <p:cNvSpPr>
            <a:spLocks noChangeArrowheads="1"/>
          </p:cNvSpPr>
          <p:nvPr userDrawn="1">
            <p:custDataLst>
              <p:tags r:id="rId7"/>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dirty="0">
              <a:solidFill>
                <a:schemeClr val="tx1"/>
              </a:solidFill>
              <a:latin typeface="+mn-lt"/>
              <a:ea typeface="+mn-ea"/>
              <a:cs typeface="Arial" panose="020B0604020202020204" pitchFamily="34" charset="0"/>
            </a:endParaRPr>
          </a:p>
        </p:txBody>
      </p:sp>
      <p:sp>
        <p:nvSpPr>
          <p:cNvPr id="9" name="5. Source" hidden="1">
            <a:extLst>
              <a:ext uri="{FF2B5EF4-FFF2-40B4-BE49-F238E27FC236}">
                <a16:creationId xmlns:a16="http://schemas.microsoft.com/office/drawing/2014/main" id="{0CC39C66-1ED1-4BBF-87FB-6C74C9A461BE}"/>
              </a:ext>
            </a:extLst>
          </p:cNvPr>
          <p:cNvSpPr txBox="1"/>
          <p:nvPr userDrawn="1">
            <p:custDataLst>
              <p:tags r:id="rId8"/>
            </p:custDataLst>
          </p:nvPr>
        </p:nvSpPr>
        <p:spPr>
          <a:xfrm>
            <a:off x="554735" y="6498754"/>
            <a:ext cx="7277861" cy="12311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fr-FR" dirty="0"/>
              <a:t>Source: …</a:t>
            </a:r>
          </a:p>
        </p:txBody>
      </p:sp>
      <p:sp>
        <p:nvSpPr>
          <p:cNvPr id="11" name="1. On-page tracker">
            <a:extLst>
              <a:ext uri="{FF2B5EF4-FFF2-40B4-BE49-F238E27FC236}">
                <a16:creationId xmlns:a16="http://schemas.microsoft.com/office/drawing/2014/main" id="{0364ABB4-AE33-4DE9-A20C-DBDBFEC0CA11}"/>
              </a:ext>
            </a:extLst>
          </p:cNvPr>
          <p:cNvSpPr>
            <a:spLocks noGrp="1"/>
          </p:cNvSpPr>
          <p:nvPr>
            <p:ph type="body" sz="quarter" idx="10" hasCustomPrompt="1"/>
            <p:custDataLst>
              <p:tags r:id="rId9"/>
            </p:custDataLst>
          </p:nvPr>
        </p:nvSpPr>
        <p:spPr>
          <a:xfrm>
            <a:off x="1508760" y="41597"/>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10" name="Espace réservé de la date 3">
            <a:extLst>
              <a:ext uri="{FF2B5EF4-FFF2-40B4-BE49-F238E27FC236}">
                <a16:creationId xmlns:a16="http://schemas.microsoft.com/office/drawing/2014/main" id="{C96B02D7-A110-4AB9-BD2D-6C793B7CA248}"/>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4669E9AB-3710-4369-9602-9EFC42123E31}" type="datetime1">
              <a:rPr lang="fr-FR" cap="all" smtClean="0"/>
              <a:t>18/01/2022</a:t>
            </a:fld>
            <a:endParaRPr lang="fr-FR" cap="all" dirty="0"/>
          </a:p>
        </p:txBody>
      </p:sp>
    </p:spTree>
    <p:extLst>
      <p:ext uri="{BB962C8B-B14F-4D97-AF65-F5344CB8AC3E}">
        <p14:creationId xmlns:p14="http://schemas.microsoft.com/office/powerpoint/2010/main" val="7337649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9"/>
            <a:ext cx="10972800" cy="430887"/>
          </a:xfrm>
          <a:prstGeom prst="rect">
            <a:avLst/>
          </a:prstGeom>
        </p:spPr>
        <p:txBody>
          <a:bodyPr/>
          <a:lstStyle>
            <a:lvl1pPr>
              <a:defRPr lang="fr-FR" sz="2800">
                <a:solidFill>
                  <a:schemeClr val="bg1"/>
                </a:solidFill>
                <a:latin typeface="+mn-lt"/>
                <a:ea typeface="+mn-ea"/>
                <a:cs typeface="+mn-cs"/>
              </a:defRPr>
            </a:lvl1pPr>
          </a:lstStyle>
          <a:p>
            <a:pPr marL="0" lvl="0" indent="0">
              <a:spcBef>
                <a:spcPts val="1000"/>
              </a:spcBef>
              <a:buFont typeface="Arial" panose="020B0604020202020204" pitchFamily="34" charset="0"/>
            </a:pPr>
            <a:r>
              <a:rPr lang="fr-FR"/>
              <a:t>Modifiez le style du titre</a:t>
            </a:r>
          </a:p>
        </p:txBody>
      </p:sp>
      <p:sp>
        <p:nvSpPr>
          <p:cNvPr id="4" name="Espace réservé du texte 3"/>
          <p:cNvSpPr>
            <a:spLocks noGrp="1"/>
          </p:cNvSpPr>
          <p:nvPr>
            <p:ph type="body" sz="quarter" idx="10" hasCustomPrompt="1"/>
          </p:nvPr>
        </p:nvSpPr>
        <p:spPr>
          <a:xfrm>
            <a:off x="624418" y="1844675"/>
            <a:ext cx="10943167" cy="618118"/>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Tx/>
              <a:buSzTx/>
              <a:buFont typeface="Arial" panose="020B0604020202020204" pitchFamily="34" charset="0"/>
              <a:buBlip>
                <a:blip r:embed="rId2"/>
              </a:buBlip>
              <a:tabLst/>
              <a:defRPr lang="fr-FR" sz="2000" b="1" kern="1200" spc="-100" dirty="0" smtClean="0">
                <a:solidFill>
                  <a:srgbClr val="9CABBE"/>
                </a:solidFill>
                <a:latin typeface="Trebuchet MS" panose="020B0603020202020204" pitchFamily="34" charset="0"/>
                <a:ea typeface="Verdana" pitchFamily="34" charset="0"/>
                <a:cs typeface="Courier New" pitchFamily="49" charset="0"/>
              </a:defRPr>
            </a:lvl1pPr>
            <a:lvl2pPr marL="514350" marR="0"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lang="fr-FR" sz="2000" b="1" kern="1200" spc="-100" dirty="0" smtClean="0">
                <a:solidFill>
                  <a:srgbClr val="9CABBE"/>
                </a:solidFill>
                <a:latin typeface="Trebuchet MS" panose="020B0603020202020204" pitchFamily="34" charset="0"/>
                <a:ea typeface="Verdana" pitchFamily="34" charset="0"/>
                <a:cs typeface="Courier New" pitchFamily="49" charset="0"/>
              </a:defRPr>
            </a:lvl2pPr>
            <a:lvl3pPr marL="914400" marR="0" indent="-285750" algn="l" defTabSz="914400" rtl="0" eaLnBrk="1" fontAlgn="auto" latinLnBrk="0" hangingPunct="1">
              <a:lnSpc>
                <a:spcPct val="90000"/>
              </a:lnSpc>
              <a:spcBef>
                <a:spcPts val="500"/>
              </a:spcBef>
              <a:spcAft>
                <a:spcPts val="0"/>
              </a:spcAft>
              <a:buClrTx/>
              <a:buSzTx/>
              <a:buFont typeface="Arial" panose="020B0604020202020204" pitchFamily="34" charset="0"/>
              <a:buBlip>
                <a:blip r:embed="rId2"/>
              </a:buBlip>
              <a:tabLst/>
              <a:defRPr lang="fr-FR" sz="2000" b="1" kern="1200" spc="-100" dirty="0" smtClean="0">
                <a:solidFill>
                  <a:srgbClr val="9CABBE"/>
                </a:solidFill>
                <a:latin typeface="Trebuchet MS" panose="020B0603020202020204" pitchFamily="34" charset="0"/>
                <a:ea typeface="Verdana" pitchFamily="34" charset="0"/>
                <a:cs typeface="Courier New" pitchFamily="49" charset="0"/>
              </a:defRPr>
            </a:lvl3pPr>
            <a:lvl4pPr marL="1371600" marR="0" indent="-285750" algn="l" defTabSz="914400" rtl="0" eaLnBrk="1" fontAlgn="auto" latinLnBrk="0" hangingPunct="1">
              <a:lnSpc>
                <a:spcPct val="90000"/>
              </a:lnSpc>
              <a:spcBef>
                <a:spcPts val="500"/>
              </a:spcBef>
              <a:spcAft>
                <a:spcPts val="0"/>
              </a:spcAft>
              <a:buClrTx/>
              <a:buSzTx/>
              <a:buFont typeface="Arial" panose="020B0604020202020204" pitchFamily="34" charset="0"/>
              <a:buBlip>
                <a:blip r:embed="rId2"/>
              </a:buBlip>
              <a:tabLst/>
              <a:defRPr lang="fr-FR" sz="2000" b="1" kern="1200" spc="-100" dirty="0" smtClean="0">
                <a:solidFill>
                  <a:srgbClr val="9CABBE"/>
                </a:solidFill>
                <a:latin typeface="Trebuchet MS" panose="020B0603020202020204" pitchFamily="34" charset="0"/>
                <a:ea typeface="Verdana" pitchFamily="34" charset="0"/>
                <a:cs typeface="Courier New" pitchFamily="49" charset="0"/>
              </a:defRPr>
            </a:lvl4pPr>
            <a:lvl5pPr marL="1885950" marR="0"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fr-FR" sz="2000" b="1" kern="1200" spc="-100" dirty="0">
                <a:solidFill>
                  <a:srgbClr val="9CABBE"/>
                </a:solidFill>
                <a:latin typeface="Trebuchet MS" panose="020B0603020202020204" pitchFamily="34" charset="0"/>
                <a:ea typeface="Verdana" pitchFamily="34" charset="0"/>
                <a:cs typeface="Courier New" pitchFamily="49" charset="0"/>
              </a:defRPr>
            </a:lvl5pPr>
          </a:lstStyle>
          <a:p>
            <a:pPr marL="285750" indent="-285750">
              <a:buBlip>
                <a:blip r:embed="rId2"/>
              </a:buBlip>
            </a:pPr>
            <a:r>
              <a:rPr lang="fr-FR"/>
              <a:t>Premier Niveau</a:t>
            </a:r>
          </a:p>
          <a:p>
            <a:pPr marL="1828800" marR="0" lvl="4" indent="-285750" algn="l" defTabSz="914400" rtl="0" eaLnBrk="1" fontAlgn="auto" latinLnBrk="0" hangingPunct="1">
              <a:lnSpc>
                <a:spcPct val="90000"/>
              </a:lnSpc>
              <a:spcBef>
                <a:spcPts val="500"/>
              </a:spcBef>
              <a:spcAft>
                <a:spcPts val="0"/>
              </a:spcAft>
              <a:buClrTx/>
              <a:buSzTx/>
              <a:tabLst/>
              <a:defRPr/>
            </a:pPr>
            <a:endParaRPr lang="fr-FR"/>
          </a:p>
        </p:txBody>
      </p:sp>
    </p:spTree>
    <p:extLst>
      <p:ext uri="{BB962C8B-B14F-4D97-AF65-F5344CB8AC3E}">
        <p14:creationId xmlns:p14="http://schemas.microsoft.com/office/powerpoint/2010/main" val="305778895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609600" y="6481205"/>
            <a:ext cx="2844800" cy="115416"/>
          </a:xfrm>
          <a:prstGeom prst="rect">
            <a:avLst/>
          </a:prstGeom>
        </p:spPr>
        <p:txBody>
          <a:bodyPr/>
          <a:lstStyle/>
          <a:p>
            <a:fld id="{CA9597B4-3EA3-428D-95FA-E20C52919D50}" type="datetimeFigureOut">
              <a:rPr lang="fr-FR" smtClean="0"/>
              <a:t>18/01/2022</a:t>
            </a:fld>
            <a:endParaRPr lang="fr-FR"/>
          </a:p>
        </p:txBody>
      </p:sp>
      <p:sp>
        <p:nvSpPr>
          <p:cNvPr id="3" name="Espace réservé du pied de page 2"/>
          <p:cNvSpPr>
            <a:spLocks noGrp="1"/>
          </p:cNvSpPr>
          <p:nvPr>
            <p:ph type="ftr" sz="quarter" idx="11"/>
          </p:nvPr>
        </p:nvSpPr>
        <p:spPr>
          <a:xfrm>
            <a:off x="4165600" y="6356351"/>
            <a:ext cx="3860800" cy="365125"/>
          </a:xfrm>
          <a:prstGeom prst="rect">
            <a:avLst/>
          </a:prstGeom>
        </p:spPr>
        <p:txBody>
          <a:bodyPr/>
          <a:lstStyle/>
          <a:p>
            <a:endParaRPr lang="fr-FR"/>
          </a:p>
        </p:txBody>
      </p:sp>
      <p:sp>
        <p:nvSpPr>
          <p:cNvPr id="4" name="Espace réservé du numéro de diapositive 3"/>
          <p:cNvSpPr>
            <a:spLocks noGrp="1"/>
          </p:cNvSpPr>
          <p:nvPr>
            <p:ph type="sldNum" sz="quarter" idx="12"/>
          </p:nvPr>
        </p:nvSpPr>
        <p:spPr>
          <a:xfrm>
            <a:off x="8737600" y="6356351"/>
            <a:ext cx="2844800" cy="365125"/>
          </a:xfrm>
          <a:prstGeom prst="rect">
            <a:avLst/>
          </a:prstGeom>
        </p:spPr>
        <p:txBody>
          <a:bodyPr/>
          <a:lstStyle/>
          <a:p>
            <a:fld id="{61813225-F19F-4BAC-BCA1-B18B6121209C}" type="slidenum">
              <a:rPr lang="fr-FR" smtClean="0"/>
              <a:t>‹N°›</a:t>
            </a:fld>
            <a:endParaRPr lang="fr-FR"/>
          </a:p>
        </p:txBody>
      </p:sp>
      <p:sp>
        <p:nvSpPr>
          <p:cNvPr id="5" name="Rectangle 4"/>
          <p:cNvSpPr/>
          <p:nvPr userDrawn="1"/>
        </p:nvSpPr>
        <p:spPr>
          <a:xfrm>
            <a:off x="11328114" y="1"/>
            <a:ext cx="749943" cy="85000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Tree>
    <p:extLst>
      <p:ext uri="{BB962C8B-B14F-4D97-AF65-F5344CB8AC3E}">
        <p14:creationId xmlns:p14="http://schemas.microsoft.com/office/powerpoint/2010/main" val="256783705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9802638"/>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Contrast Title">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5874AF67-BBA0-48F4-BB9F-52963443351B}"/>
              </a:ext>
            </a:extLst>
          </p:cNvPr>
          <p:cNvGraphicFramePr>
            <a:graphicFrameLocks noChangeAspect="1"/>
          </p:cNvGraphicFramePr>
          <p:nvPr userDrawn="1">
            <p:custDataLst>
              <p:tags r:id="rId2"/>
            </p:custDataLst>
            <p:extLst>
              <p:ext uri="{D42A27DB-BD31-4B8C-83A1-F6EECF244321}">
                <p14:modId xmlns:p14="http://schemas.microsoft.com/office/powerpoint/2010/main" val="37291750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65091" name="think-cell Slide" r:id="rId9" imgW="592" imgH="591" progId="TCLayout.ActiveDocument.1">
                  <p:embed/>
                </p:oleObj>
              </mc:Choice>
              <mc:Fallback>
                <p:oleObj name="think-cell Slide" r:id="rId9" imgW="592" imgH="591" progId="TCLayout.ActiveDocument.1">
                  <p:embed/>
                  <p:pic>
                    <p:nvPicPr>
                      <p:cNvPr id="0" name=""/>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6ACF047F-8000-4815-9197-3039CFB130AA}"/>
              </a:ext>
            </a:extLst>
          </p:cNvPr>
          <p:cNvSpPr/>
          <p:nvPr userDrawn="1">
            <p:custDataLst>
              <p:tags r:id="rId3"/>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44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12" name="Rectangle 5">
            <a:extLst>
              <a:ext uri="{FF2B5EF4-FFF2-40B4-BE49-F238E27FC236}">
                <a16:creationId xmlns:a16="http://schemas.microsoft.com/office/drawing/2014/main" id="{C1728D89-DA76-4CF4-B6C3-4A5668E0403D}"/>
              </a:ext>
            </a:extLst>
          </p:cNvPr>
          <p:cNvSpPr/>
          <p:nvPr userDrawn="1"/>
        </p:nvSpPr>
        <p:spPr bwMode="auto">
          <a:xfrm>
            <a:off x="342901" y="2057401"/>
            <a:ext cx="11849100" cy="4414839"/>
          </a:xfrm>
          <a:prstGeom prst="rect">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fr-FR" sz="1350" dirty="0"/>
          </a:p>
        </p:txBody>
      </p:sp>
      <p:sp>
        <p:nvSpPr>
          <p:cNvPr id="2" name="Rectangle 1" hidden="1">
            <a:extLst>
              <a:ext uri="{FF2B5EF4-FFF2-40B4-BE49-F238E27FC236}">
                <a16:creationId xmlns:a16="http://schemas.microsoft.com/office/drawing/2014/main" id="{62E7C6E1-5B50-4AAE-A1BC-71B7D944C877}"/>
              </a:ext>
            </a:extLst>
          </p:cNvPr>
          <p:cNvSpPr/>
          <p:nvPr userDrawn="1">
            <p:custDataLst>
              <p:tags r:id="rId4"/>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44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6" name="Espace réservé de la date 3">
            <a:extLst>
              <a:ext uri="{FF2B5EF4-FFF2-40B4-BE49-F238E27FC236}">
                <a16:creationId xmlns:a16="http://schemas.microsoft.com/office/drawing/2014/main" id="{281D2BC9-B23E-4CB2-B4A1-D46C68FDA3F4}"/>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53CE4C0A-F236-4469-A16E-5B6CBF95865D}" type="datetime1">
              <a:rPr lang="fr-FR" cap="all" smtClean="0"/>
              <a:t>18/01/2022</a:t>
            </a:fld>
            <a:endParaRPr lang="fr-FR" cap="all" dirty="0"/>
          </a:p>
        </p:txBody>
      </p:sp>
      <p:sp>
        <p:nvSpPr>
          <p:cNvPr id="8" name="Documenttype">
            <a:extLst>
              <a:ext uri="{FF2B5EF4-FFF2-40B4-BE49-F238E27FC236}">
                <a16:creationId xmlns:a16="http://schemas.microsoft.com/office/drawing/2014/main" id="{E8CFDDAC-AF64-44C0-BEB0-5257BA0C7D1C}"/>
              </a:ext>
            </a:extLst>
          </p:cNvPr>
          <p:cNvSpPr>
            <a:spLocks noGrp="1"/>
          </p:cNvSpPr>
          <p:nvPr>
            <p:ph type="body" sz="quarter" idx="13" hasCustomPrompt="1"/>
            <p:custDataLst>
              <p:tags r:id="rId5"/>
            </p:custDataLst>
          </p:nvPr>
        </p:nvSpPr>
        <p:spPr>
          <a:xfrm>
            <a:off x="550800" y="5997223"/>
            <a:ext cx="9726795" cy="215444"/>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sz="1400" dirty="0">
                <a:solidFill>
                  <a:schemeClr val="bg1"/>
                </a:solidFill>
              </a:defRPr>
            </a:lvl1pPr>
          </a:lstStyle>
          <a:p>
            <a:pPr lvl="0">
              <a:buNone/>
            </a:pPr>
            <a:r>
              <a:rPr lang="fr-FR" dirty="0"/>
              <a:t>Edit date or </a:t>
            </a:r>
            <a:r>
              <a:rPr lang="fr-FR" dirty="0" err="1"/>
              <a:t>title</a:t>
            </a:r>
            <a:r>
              <a:rPr lang="fr-FR" dirty="0"/>
              <a:t>/</a:t>
            </a:r>
            <a:r>
              <a:rPr lang="fr-FR" dirty="0" err="1"/>
              <a:t>role</a:t>
            </a:r>
            <a:endParaRPr lang="fr-FR" dirty="0"/>
          </a:p>
        </p:txBody>
      </p:sp>
      <p:sp>
        <p:nvSpPr>
          <p:cNvPr id="9" name="Subtitle">
            <a:extLst>
              <a:ext uri="{FF2B5EF4-FFF2-40B4-BE49-F238E27FC236}">
                <a16:creationId xmlns:a16="http://schemas.microsoft.com/office/drawing/2014/main" id="{5C8CABA7-7178-4F4F-BA2D-41EB6608F7E2}"/>
              </a:ext>
            </a:extLst>
          </p:cNvPr>
          <p:cNvSpPr>
            <a:spLocks noGrp="1"/>
          </p:cNvSpPr>
          <p:nvPr>
            <p:ph type="subTitle" idx="1"/>
            <p:custDataLst>
              <p:tags r:id="rId6"/>
            </p:custDataLst>
          </p:nvPr>
        </p:nvSpPr>
        <p:spPr>
          <a:xfrm>
            <a:off x="551941" y="4498766"/>
            <a:ext cx="9726795" cy="307777"/>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sz="2000" dirty="0">
                <a:solidFill>
                  <a:schemeClr val="bg1"/>
                </a:solidFill>
              </a:defRPr>
            </a:lvl1pPr>
          </a:lstStyle>
          <a:p>
            <a:pPr lvl="0">
              <a:buNone/>
            </a:pPr>
            <a:r>
              <a:rPr lang="fr-FR" dirty="0"/>
              <a:t>Click to </a:t>
            </a:r>
            <a:r>
              <a:rPr lang="fr-FR" dirty="0" err="1"/>
              <a:t>edit</a:t>
            </a:r>
            <a:r>
              <a:rPr lang="fr-FR" dirty="0"/>
              <a:t> Master </a:t>
            </a:r>
            <a:r>
              <a:rPr lang="fr-FR" dirty="0" err="1"/>
              <a:t>subtitle</a:t>
            </a:r>
            <a:r>
              <a:rPr lang="fr-FR" dirty="0"/>
              <a:t> style</a:t>
            </a:r>
          </a:p>
        </p:txBody>
      </p:sp>
      <p:sp>
        <p:nvSpPr>
          <p:cNvPr id="10" name="Title">
            <a:extLst>
              <a:ext uri="{FF2B5EF4-FFF2-40B4-BE49-F238E27FC236}">
                <a16:creationId xmlns:a16="http://schemas.microsoft.com/office/drawing/2014/main" id="{2E6F47CE-9544-4D6B-B130-16EF96F52C79}"/>
              </a:ext>
            </a:extLst>
          </p:cNvPr>
          <p:cNvSpPr>
            <a:spLocks noGrp="1"/>
          </p:cNvSpPr>
          <p:nvPr>
            <p:ph type="title"/>
            <p:custDataLst>
              <p:tags r:id="rId7"/>
            </p:custDataLst>
          </p:nvPr>
        </p:nvSpPr>
        <p:spPr>
          <a:xfrm>
            <a:off x="551941" y="2630978"/>
            <a:ext cx="9726795" cy="677108"/>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sz="4400" dirty="0">
                <a:solidFill>
                  <a:schemeClr val="bg1"/>
                </a:solidFill>
              </a:defRPr>
            </a:lvl1pPr>
          </a:lstStyle>
          <a:p>
            <a:pPr lvl="0"/>
            <a:r>
              <a:rPr lang="fr-FR" dirty="0"/>
              <a:t>Click to </a:t>
            </a:r>
            <a:r>
              <a:rPr lang="fr-FR" dirty="0" err="1"/>
              <a:t>edit</a:t>
            </a:r>
            <a:r>
              <a:rPr lang="fr-FR" dirty="0"/>
              <a:t> Master </a:t>
            </a:r>
            <a:r>
              <a:rPr lang="fr-FR" dirty="0" err="1"/>
              <a:t>title</a:t>
            </a:r>
            <a:r>
              <a:rPr lang="fr-FR" dirty="0"/>
              <a:t> style</a:t>
            </a:r>
          </a:p>
        </p:txBody>
      </p:sp>
      <p:pic>
        <p:nvPicPr>
          <p:cNvPr id="4" name="Picture 3">
            <a:extLst>
              <a:ext uri="{FF2B5EF4-FFF2-40B4-BE49-F238E27FC236}">
                <a16:creationId xmlns:a16="http://schemas.microsoft.com/office/drawing/2014/main" id="{A777D32A-8AD0-452A-91A9-BCDA8D7611B7}"/>
              </a:ext>
            </a:extLst>
          </p:cNvPr>
          <p:cNvPicPr>
            <a:picLocks noChangeAspect="1"/>
          </p:cNvPicPr>
          <p:nvPr userDrawn="1"/>
        </p:nvPicPr>
        <p:blipFill>
          <a:blip r:embed="rId11">
            <a:extLst>
              <a:ext uri="{BEBA8EAE-BF5A-486C-A8C5-ECC9F3942E4B}">
                <a14:imgProps xmlns:a14="http://schemas.microsoft.com/office/drawing/2010/main">
                  <a14:imgLayer r:embed="rId12">
                    <a14:imgEffect>
                      <a14:brightnessContrast bright="100000"/>
                    </a14:imgEffect>
                  </a14:imgLayer>
                </a14:imgProps>
              </a:ext>
            </a:extLst>
          </a:blip>
          <a:stretch>
            <a:fillRect/>
          </a:stretch>
        </p:blipFill>
        <p:spPr>
          <a:xfrm>
            <a:off x="364727" y="326000"/>
            <a:ext cx="2017951" cy="1572904"/>
          </a:xfrm>
          <a:prstGeom prst="rect">
            <a:avLst/>
          </a:prstGeom>
        </p:spPr>
      </p:pic>
      <p:pic>
        <p:nvPicPr>
          <p:cNvPr id="11" name="Image 8">
            <a:extLst>
              <a:ext uri="{FF2B5EF4-FFF2-40B4-BE49-F238E27FC236}">
                <a16:creationId xmlns:a16="http://schemas.microsoft.com/office/drawing/2014/main" id="{9184DD3B-23F9-480B-A36F-78DF1CF0BEF4}"/>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a:stretch/>
        </p:blipFill>
        <p:spPr bwMode="ltGray">
          <a:xfrm>
            <a:off x="542925" y="508634"/>
            <a:ext cx="493395" cy="177165"/>
          </a:xfrm>
          <a:prstGeom prst="rect">
            <a:avLst/>
          </a:prstGeom>
          <a:ln>
            <a:solidFill>
              <a:schemeClr val="tx1"/>
            </a:solidFill>
          </a:ln>
        </p:spPr>
      </p:pic>
    </p:spTree>
    <p:extLst>
      <p:ext uri="{BB962C8B-B14F-4D97-AF65-F5344CB8AC3E}">
        <p14:creationId xmlns:p14="http://schemas.microsoft.com/office/powerpoint/2010/main" val="2688593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efault">
    <p:spTree>
      <p:nvGrpSpPr>
        <p:cNvPr id="1" name=""/>
        <p:cNvGrpSpPr/>
        <p:nvPr/>
      </p:nvGrpSpPr>
      <p:grpSpPr>
        <a:xfrm>
          <a:off x="0" y="0"/>
          <a:ext cx="0" cy="0"/>
          <a:chOff x="0" y="0"/>
          <a:chExt cx="0" cy="0"/>
        </a:xfrm>
      </p:grpSpPr>
      <p:graphicFrame>
        <p:nvGraphicFramePr>
          <p:cNvPr id="3" name="Object 6" hidden="1">
            <a:extLst>
              <a:ext uri="{FF2B5EF4-FFF2-40B4-BE49-F238E27FC236}">
                <a16:creationId xmlns:a16="http://schemas.microsoft.com/office/drawing/2014/main" id="{D8EFF8A2-0FB9-4B25-8B8D-492353274983}"/>
              </a:ext>
            </a:extLst>
          </p:cNvPr>
          <p:cNvGraphicFramePr>
            <a:graphicFrameLocks noChangeAspect="1"/>
          </p:cNvGraphicFramePr>
          <p:nvPr userDrawn="1">
            <p:custDataLst>
              <p:tags r:id="rId2"/>
            </p:custDataLst>
            <p:extLst>
              <p:ext uri="{D42A27DB-BD31-4B8C-83A1-F6EECF244321}">
                <p14:modId xmlns:p14="http://schemas.microsoft.com/office/powerpoint/2010/main" val="24945826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02748" name="think-cell Slide" r:id="rId11" imgW="413" imgH="416" progId="TCLayout.ActiveDocument.1">
                  <p:embed/>
                </p:oleObj>
              </mc:Choice>
              <mc:Fallback>
                <p:oleObj name="think-cell Slide" r:id="rId11" imgW="413" imgH="416" progId="TCLayout.ActiveDocument.1">
                  <p:embed/>
                  <p:pic>
                    <p:nvPicPr>
                      <p:cNvPr id="0" name=""/>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3FE3D975-F15A-490C-9C68-52B899A4D7AC}"/>
              </a:ext>
            </a:extLst>
          </p:cNvPr>
          <p:cNvSpPr/>
          <p:nvPr userDrawn="1">
            <p:custDataLst>
              <p:tags r:id="rId3"/>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5" name="Rectangle 1" hidden="1">
            <a:extLst>
              <a:ext uri="{FF2B5EF4-FFF2-40B4-BE49-F238E27FC236}">
                <a16:creationId xmlns:a16="http://schemas.microsoft.com/office/drawing/2014/main" id="{FCC3A0E6-E630-4C26-B008-93BA0B5B1109}"/>
              </a:ext>
            </a:extLst>
          </p:cNvPr>
          <p:cNvSpPr/>
          <p:nvPr userDrawn="1">
            <p:custDataLst>
              <p:tags r:id="rId4"/>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15" name="2. Slide Title">
            <a:extLst>
              <a:ext uri="{FF2B5EF4-FFF2-40B4-BE49-F238E27FC236}">
                <a16:creationId xmlns:a16="http://schemas.microsoft.com/office/drawing/2014/main" id="{699FD2C4-82B5-475E-9235-DB128978B618}"/>
              </a:ext>
            </a:extLst>
          </p:cNvPr>
          <p:cNvSpPr>
            <a:spLocks noGrp="1"/>
          </p:cNvSpPr>
          <p:nvPr>
            <p:ph type="title"/>
            <p:custDataLst>
              <p:tags r:id="rId5"/>
            </p:custDataLst>
          </p:nvPr>
        </p:nvSpPr>
        <p:spPr>
          <a:xfrm>
            <a:off x="1516380" y="198166"/>
            <a:ext cx="10120883" cy="384721"/>
          </a:xfrm>
        </p:spPr>
        <p:txBody>
          <a:bodyPr vert="horz" wrap="square" lIns="0" tIns="0" rIns="0" bIns="0" rtlCol="0" anchor="t" anchorCtr="0">
            <a:noAutofit/>
          </a:bodyPr>
          <a:lstStyle>
            <a:lvl1pPr>
              <a:defRPr lang="en-US" dirty="0"/>
            </a:lvl1pPr>
          </a:lstStyle>
          <a:p>
            <a:pPr lvl="0"/>
            <a:r>
              <a:rPr lang="fr-FR" dirty="0"/>
              <a:t>Click to </a:t>
            </a:r>
            <a:r>
              <a:rPr lang="fr-FR" dirty="0" err="1"/>
              <a:t>edit</a:t>
            </a:r>
            <a:r>
              <a:rPr lang="fr-FR" dirty="0"/>
              <a:t> Master </a:t>
            </a:r>
            <a:r>
              <a:rPr lang="fr-FR" dirty="0" err="1"/>
              <a:t>title</a:t>
            </a:r>
            <a:r>
              <a:rPr lang="fr-FR" dirty="0"/>
              <a:t> style</a:t>
            </a:r>
          </a:p>
        </p:txBody>
      </p:sp>
      <p:sp>
        <p:nvSpPr>
          <p:cNvPr id="14" name="3. Subtitle">
            <a:extLst>
              <a:ext uri="{FF2B5EF4-FFF2-40B4-BE49-F238E27FC236}">
                <a16:creationId xmlns:a16="http://schemas.microsoft.com/office/drawing/2014/main" id="{D4D36123-678D-4B6C-A648-186F85BE34AE}"/>
              </a:ext>
            </a:extLst>
          </p:cNvPr>
          <p:cNvSpPr>
            <a:spLocks noGrp="1"/>
          </p:cNvSpPr>
          <p:nvPr>
            <p:ph type="subTitle" idx="1"/>
            <p:custDataLst>
              <p:tags r:id="rId6"/>
            </p:custDataLst>
          </p:nvPr>
        </p:nvSpPr>
        <p:spPr>
          <a:xfrm>
            <a:off x="1516380" y="599001"/>
            <a:ext cx="10120883" cy="276999"/>
          </a:xfrm>
          <a:prstGeom prst="rect">
            <a:avLst/>
          </a:prstGeom>
        </p:spPr>
        <p:txBody>
          <a:bodyPr vert="horz" wrap="square" lIns="0" tIns="0" rIns="0" bIns="0" rtlCol="0">
            <a:noAutofit/>
          </a:bodyPr>
          <a:lstStyle>
            <a:lvl1pPr>
              <a:defRPr lang="en-US" sz="1800" b="0" dirty="0"/>
            </a:lvl1pPr>
          </a:lstStyle>
          <a:p>
            <a:pPr lvl="0">
              <a:buNone/>
            </a:pPr>
            <a:r>
              <a:rPr lang="fr-FR" dirty="0"/>
              <a:t>Click to </a:t>
            </a:r>
            <a:r>
              <a:rPr lang="fr-FR" dirty="0" err="1"/>
              <a:t>edit</a:t>
            </a:r>
            <a:r>
              <a:rPr lang="fr-FR" dirty="0"/>
              <a:t> Master </a:t>
            </a:r>
            <a:r>
              <a:rPr lang="fr-FR" dirty="0" err="1"/>
              <a:t>subtitle</a:t>
            </a:r>
            <a:r>
              <a:rPr lang="fr-FR" dirty="0"/>
              <a:t> style</a:t>
            </a:r>
          </a:p>
        </p:txBody>
      </p:sp>
      <p:sp>
        <p:nvSpPr>
          <p:cNvPr id="9" name="Slide Number">
            <a:extLst>
              <a:ext uri="{FF2B5EF4-FFF2-40B4-BE49-F238E27FC236}">
                <a16:creationId xmlns:a16="http://schemas.microsoft.com/office/drawing/2014/main" id="{66686DBA-90DA-4033-B950-94CBD0D7A425}"/>
              </a:ext>
            </a:extLst>
          </p:cNvPr>
          <p:cNvSpPr>
            <a:spLocks noChangeArrowheads="1"/>
          </p:cNvSpPr>
          <p:nvPr userDrawn="1">
            <p:custDataLst>
              <p:tags r:id="rId7"/>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b="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b="0" dirty="0">
              <a:solidFill>
                <a:schemeClr val="tx1"/>
              </a:solidFill>
              <a:latin typeface="+mn-lt"/>
              <a:ea typeface="+mn-ea"/>
              <a:cs typeface="Arial" panose="020B0604020202020204" pitchFamily="34" charset="0"/>
            </a:endParaRPr>
          </a:p>
        </p:txBody>
      </p:sp>
      <p:sp>
        <p:nvSpPr>
          <p:cNvPr id="8" name="5. Source" hidden="1">
            <a:extLst>
              <a:ext uri="{FF2B5EF4-FFF2-40B4-BE49-F238E27FC236}">
                <a16:creationId xmlns:a16="http://schemas.microsoft.com/office/drawing/2014/main" id="{9238B1D6-2095-4826-AA45-9A4E6F7D1A16}"/>
              </a:ext>
            </a:extLst>
          </p:cNvPr>
          <p:cNvSpPr txBox="1"/>
          <p:nvPr userDrawn="1">
            <p:custDataLst>
              <p:tags r:id="rId8"/>
            </p:custDataLst>
          </p:nvPr>
        </p:nvSpPr>
        <p:spPr>
          <a:xfrm>
            <a:off x="554735" y="6498754"/>
            <a:ext cx="7277861" cy="12311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fr-FR" dirty="0"/>
              <a:t>Source: …</a:t>
            </a:r>
          </a:p>
        </p:txBody>
      </p:sp>
      <p:sp>
        <p:nvSpPr>
          <p:cNvPr id="11" name="1. On-page tracker">
            <a:extLst>
              <a:ext uri="{FF2B5EF4-FFF2-40B4-BE49-F238E27FC236}">
                <a16:creationId xmlns:a16="http://schemas.microsoft.com/office/drawing/2014/main" id="{C30AC055-11D5-4540-94E4-C3B7BE6EFD7D}"/>
              </a:ext>
            </a:extLst>
          </p:cNvPr>
          <p:cNvSpPr>
            <a:spLocks noGrp="1"/>
          </p:cNvSpPr>
          <p:nvPr>
            <p:ph type="body" sz="quarter" idx="10" hasCustomPrompt="1"/>
            <p:custDataLst>
              <p:tags r:id="rId9"/>
            </p:custDataLst>
          </p:nvPr>
        </p:nvSpPr>
        <p:spPr>
          <a:xfrm>
            <a:off x="1516380" y="41597"/>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13" name="Espace réservé de la date 3">
            <a:extLst>
              <a:ext uri="{FF2B5EF4-FFF2-40B4-BE49-F238E27FC236}">
                <a16:creationId xmlns:a16="http://schemas.microsoft.com/office/drawing/2014/main" id="{E717AE98-9C20-485D-AAB2-4384AD4AE609}"/>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00C643F6-0E6A-4F40-BCCD-F79CBF4548CA}" type="datetime1">
              <a:rPr lang="fr-FR" cap="all" smtClean="0"/>
              <a:t>18/01/2022</a:t>
            </a:fld>
            <a:endParaRPr lang="fr-FR" cap="all" dirty="0"/>
          </a:p>
        </p:txBody>
      </p:sp>
    </p:spTree>
    <p:extLst>
      <p:ext uri="{BB962C8B-B14F-4D97-AF65-F5344CB8AC3E}">
        <p14:creationId xmlns:p14="http://schemas.microsoft.com/office/powerpoint/2010/main" val="16082243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rast Default">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6D01440F-CB45-4B1E-BF2B-97953CB35508}"/>
              </a:ext>
            </a:extLst>
          </p:cNvPr>
          <p:cNvGraphicFramePr>
            <a:graphicFrameLocks noChangeAspect="1"/>
          </p:cNvGraphicFramePr>
          <p:nvPr userDrawn="1">
            <p:custDataLst>
              <p:tags r:id="rId2"/>
            </p:custDataLst>
            <p:extLst>
              <p:ext uri="{D42A27DB-BD31-4B8C-83A1-F6EECF244321}">
                <p14:modId xmlns:p14="http://schemas.microsoft.com/office/powerpoint/2010/main" val="58616511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05815" name="think-cell Slide" r:id="rId11" imgW="413" imgH="416" progId="TCLayout.ActiveDocument.1">
                  <p:embed/>
                </p:oleObj>
              </mc:Choice>
              <mc:Fallback>
                <p:oleObj name="think-cell Slide" r:id="rId11" imgW="413" imgH="416" progId="TCLayout.ActiveDocument.1">
                  <p:embed/>
                  <p:pic>
                    <p:nvPicPr>
                      <p:cNvPr id="0" name=""/>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65D01D3E-9E8F-4A08-904F-9E1616CE9D57}"/>
              </a:ext>
            </a:extLst>
          </p:cNvPr>
          <p:cNvSpPr/>
          <p:nvPr userDrawn="1">
            <p:custDataLst>
              <p:tags r:id="rId3"/>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4" name="Rectangle 3" hidden="1">
            <a:extLst>
              <a:ext uri="{FF2B5EF4-FFF2-40B4-BE49-F238E27FC236}">
                <a16:creationId xmlns:a16="http://schemas.microsoft.com/office/drawing/2014/main" id="{ED3A330D-704F-4050-81F6-50A136E78604}"/>
              </a:ext>
            </a:extLst>
          </p:cNvPr>
          <p:cNvSpPr/>
          <p:nvPr userDrawn="1">
            <p:custDataLst>
              <p:tags r:id="rId4"/>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13" name="2. Slide Title">
            <a:extLst>
              <a:ext uri="{FF2B5EF4-FFF2-40B4-BE49-F238E27FC236}">
                <a16:creationId xmlns:a16="http://schemas.microsoft.com/office/drawing/2014/main" id="{5C829ED6-90BF-4B02-AD53-C2B66EC5467C}"/>
              </a:ext>
            </a:extLst>
          </p:cNvPr>
          <p:cNvSpPr>
            <a:spLocks noGrp="1"/>
          </p:cNvSpPr>
          <p:nvPr>
            <p:ph type="title"/>
            <p:custDataLst>
              <p:tags r:id="rId5"/>
            </p:custDataLst>
          </p:nvPr>
        </p:nvSpPr>
        <p:spPr>
          <a:xfrm>
            <a:off x="1508760" y="198166"/>
            <a:ext cx="10129266" cy="384721"/>
          </a:xfrm>
        </p:spPr>
        <p:txBody>
          <a:bodyPr vert="horz" wrap="square" lIns="0" tIns="0" rIns="0" bIns="0" rtlCol="0" anchor="t" anchorCtr="0">
            <a:spAutoFit/>
          </a:bodyPr>
          <a:lstStyle>
            <a:lvl1pPr>
              <a:defRPr lang="en-US" dirty="0"/>
            </a:lvl1pPr>
          </a:lstStyle>
          <a:p>
            <a:pPr lvl="0"/>
            <a:r>
              <a:rPr lang="fr-FR" dirty="0"/>
              <a:t>Click to </a:t>
            </a:r>
            <a:r>
              <a:rPr lang="fr-FR" dirty="0" err="1"/>
              <a:t>edit</a:t>
            </a:r>
            <a:r>
              <a:rPr lang="fr-FR" dirty="0"/>
              <a:t> Master </a:t>
            </a:r>
            <a:r>
              <a:rPr lang="fr-FR" dirty="0" err="1"/>
              <a:t>title</a:t>
            </a:r>
            <a:r>
              <a:rPr lang="fr-FR" dirty="0"/>
              <a:t> style</a:t>
            </a:r>
          </a:p>
        </p:txBody>
      </p:sp>
      <p:sp>
        <p:nvSpPr>
          <p:cNvPr id="12" name="3. Subtitle">
            <a:extLst>
              <a:ext uri="{FF2B5EF4-FFF2-40B4-BE49-F238E27FC236}">
                <a16:creationId xmlns:a16="http://schemas.microsoft.com/office/drawing/2014/main" id="{0F8ABF34-9C24-45F4-B9AE-EDBE37FAC548}"/>
              </a:ext>
            </a:extLst>
          </p:cNvPr>
          <p:cNvSpPr>
            <a:spLocks noGrp="1"/>
          </p:cNvSpPr>
          <p:nvPr>
            <p:ph type="subTitle" idx="1"/>
            <p:custDataLst>
              <p:tags r:id="rId6"/>
            </p:custDataLst>
          </p:nvPr>
        </p:nvSpPr>
        <p:spPr>
          <a:xfrm>
            <a:off x="1508760" y="597295"/>
            <a:ext cx="10129266" cy="276999"/>
          </a:xfrm>
          <a:prstGeom prst="rect">
            <a:avLst/>
          </a:prstGeom>
        </p:spPr>
        <p:txBody>
          <a:bodyPr vert="horz" wrap="square" lIns="0" tIns="0" rIns="0" bIns="0" rtlCol="0">
            <a:spAutoFit/>
          </a:bodyPr>
          <a:lstStyle>
            <a:lvl1pPr>
              <a:defRPr lang="en-US" sz="1800" b="0" dirty="0"/>
            </a:lvl1pPr>
          </a:lstStyle>
          <a:p>
            <a:pPr lvl="0">
              <a:buNone/>
            </a:pPr>
            <a:r>
              <a:rPr lang="fr-FR" dirty="0"/>
              <a:t>Click to </a:t>
            </a:r>
            <a:r>
              <a:rPr lang="fr-FR" dirty="0" err="1"/>
              <a:t>edit</a:t>
            </a:r>
            <a:r>
              <a:rPr lang="fr-FR" dirty="0"/>
              <a:t> Master </a:t>
            </a:r>
            <a:r>
              <a:rPr lang="fr-FR" dirty="0" err="1"/>
              <a:t>subtitle</a:t>
            </a:r>
            <a:r>
              <a:rPr lang="fr-FR" dirty="0"/>
              <a:t> style</a:t>
            </a:r>
          </a:p>
        </p:txBody>
      </p:sp>
      <p:sp>
        <p:nvSpPr>
          <p:cNvPr id="15" name="Slide Number">
            <a:extLst>
              <a:ext uri="{FF2B5EF4-FFF2-40B4-BE49-F238E27FC236}">
                <a16:creationId xmlns:a16="http://schemas.microsoft.com/office/drawing/2014/main" id="{E4920261-0593-4AC5-992E-73B8CB0A1C71}"/>
              </a:ext>
            </a:extLst>
          </p:cNvPr>
          <p:cNvSpPr>
            <a:spLocks noChangeArrowheads="1"/>
          </p:cNvSpPr>
          <p:nvPr userDrawn="1">
            <p:custDataLst>
              <p:tags r:id="rId7"/>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dirty="0">
              <a:solidFill>
                <a:schemeClr val="tx1"/>
              </a:solidFill>
              <a:latin typeface="+mn-lt"/>
              <a:ea typeface="+mn-ea"/>
              <a:cs typeface="Arial" panose="020B0604020202020204" pitchFamily="34" charset="0"/>
            </a:endParaRPr>
          </a:p>
        </p:txBody>
      </p:sp>
      <p:sp>
        <p:nvSpPr>
          <p:cNvPr id="9" name="5. Source" hidden="1">
            <a:extLst>
              <a:ext uri="{FF2B5EF4-FFF2-40B4-BE49-F238E27FC236}">
                <a16:creationId xmlns:a16="http://schemas.microsoft.com/office/drawing/2014/main" id="{0CC39C66-1ED1-4BBF-87FB-6C74C9A461BE}"/>
              </a:ext>
            </a:extLst>
          </p:cNvPr>
          <p:cNvSpPr txBox="1"/>
          <p:nvPr userDrawn="1">
            <p:custDataLst>
              <p:tags r:id="rId8"/>
            </p:custDataLst>
          </p:nvPr>
        </p:nvSpPr>
        <p:spPr>
          <a:xfrm>
            <a:off x="554735" y="6498754"/>
            <a:ext cx="7277861" cy="12311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fr-FR" dirty="0"/>
              <a:t>Source: …</a:t>
            </a:r>
          </a:p>
        </p:txBody>
      </p:sp>
      <p:sp>
        <p:nvSpPr>
          <p:cNvPr id="11" name="1. On-page tracker">
            <a:extLst>
              <a:ext uri="{FF2B5EF4-FFF2-40B4-BE49-F238E27FC236}">
                <a16:creationId xmlns:a16="http://schemas.microsoft.com/office/drawing/2014/main" id="{0364ABB4-AE33-4DE9-A20C-DBDBFEC0CA11}"/>
              </a:ext>
            </a:extLst>
          </p:cNvPr>
          <p:cNvSpPr>
            <a:spLocks noGrp="1"/>
          </p:cNvSpPr>
          <p:nvPr>
            <p:ph type="body" sz="quarter" idx="10" hasCustomPrompt="1"/>
            <p:custDataLst>
              <p:tags r:id="rId9"/>
            </p:custDataLst>
          </p:nvPr>
        </p:nvSpPr>
        <p:spPr>
          <a:xfrm>
            <a:off x="1508760" y="41597"/>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10" name="Espace réservé de la date 3">
            <a:extLst>
              <a:ext uri="{FF2B5EF4-FFF2-40B4-BE49-F238E27FC236}">
                <a16:creationId xmlns:a16="http://schemas.microsoft.com/office/drawing/2014/main" id="{C96B02D7-A110-4AB9-BD2D-6C793B7CA248}"/>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4669E9AB-3710-4369-9602-9EFC42123E31}" type="datetime1">
              <a:rPr lang="fr-FR" cap="all" smtClean="0"/>
              <a:t>18/01/2022</a:t>
            </a:fld>
            <a:endParaRPr lang="fr-FR" cap="all" dirty="0"/>
          </a:p>
        </p:txBody>
      </p:sp>
    </p:spTree>
    <p:extLst>
      <p:ext uri="{BB962C8B-B14F-4D97-AF65-F5344CB8AC3E}">
        <p14:creationId xmlns:p14="http://schemas.microsoft.com/office/powerpoint/2010/main" val="38545150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rast Top Left">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6EDB0C68-81D8-4BCB-8FED-587D098337DD}"/>
              </a:ext>
            </a:extLst>
          </p:cNvPr>
          <p:cNvGraphicFramePr>
            <a:graphicFrameLocks noChangeAspect="1"/>
          </p:cNvGraphicFramePr>
          <p:nvPr userDrawn="1">
            <p:custDataLst>
              <p:tags r:id="rId2"/>
            </p:custDataLst>
            <p:extLst>
              <p:ext uri="{D42A27DB-BD31-4B8C-83A1-F6EECF244321}">
                <p14:modId xmlns:p14="http://schemas.microsoft.com/office/powerpoint/2010/main" val="31450745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83517" name="think-cell Slide" r:id="rId9" imgW="592" imgH="591" progId="TCLayout.ActiveDocument.1">
                  <p:embed/>
                </p:oleObj>
              </mc:Choice>
              <mc:Fallback>
                <p:oleObj name="think-cell Slide" r:id="rId9" imgW="592" imgH="591" progId="TCLayout.ActiveDocument.1">
                  <p:embed/>
                  <p:pic>
                    <p:nvPicPr>
                      <p:cNvPr id="0" name=""/>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98EAA134-9792-4D41-898E-A83D3A4E3D69}"/>
              </a:ext>
            </a:extLst>
          </p:cNvPr>
          <p:cNvSpPr/>
          <p:nvPr userDrawn="1">
            <p:custDataLst>
              <p:tags r:id="rId3"/>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3" name="2. Slide Title">
            <a:extLst>
              <a:ext uri="{FF2B5EF4-FFF2-40B4-BE49-F238E27FC236}">
                <a16:creationId xmlns:a16="http://schemas.microsoft.com/office/drawing/2014/main" id="{064E079D-5BD2-4787-A7F2-0859A1CB5E94}"/>
              </a:ext>
            </a:extLst>
          </p:cNvPr>
          <p:cNvSpPr>
            <a:spLocks noGrp="1"/>
          </p:cNvSpPr>
          <p:nvPr>
            <p:ph type="title"/>
            <p:custDataLst>
              <p:tags r:id="rId4"/>
            </p:custDataLst>
          </p:nvPr>
        </p:nvSpPr>
        <p:spPr>
          <a:xfrm>
            <a:off x="554736" y="1706563"/>
            <a:ext cx="3813048" cy="861774"/>
          </a:xfrm>
          <a:prstGeom prst="rect">
            <a:avLst/>
          </a:prstGeom>
        </p:spPr>
        <p:txBody>
          <a:bodyPr anchor="t">
            <a:noAutofit/>
          </a:bodyPr>
          <a:lstStyle>
            <a:lvl1pPr>
              <a:defRPr>
                <a:ln w="6350" cap="flat">
                  <a:noFill/>
                  <a:miter lim="800000"/>
                </a:ln>
              </a:defRPr>
            </a:lvl1pPr>
          </a:lstStyle>
          <a:p>
            <a:r>
              <a:rPr lang="fr-FR" dirty="0"/>
              <a:t>Click to </a:t>
            </a:r>
            <a:r>
              <a:rPr lang="fr-FR" dirty="0" err="1"/>
              <a:t>edit</a:t>
            </a:r>
            <a:r>
              <a:rPr lang="fr-FR" dirty="0"/>
              <a:t> Master </a:t>
            </a:r>
            <a:r>
              <a:rPr lang="fr-FR" dirty="0" err="1"/>
              <a:t>title</a:t>
            </a:r>
            <a:r>
              <a:rPr lang="fr-FR" dirty="0"/>
              <a:t> style</a:t>
            </a:r>
          </a:p>
        </p:txBody>
      </p:sp>
      <p:sp>
        <p:nvSpPr>
          <p:cNvPr id="4" name="Slide Number">
            <a:extLst>
              <a:ext uri="{FF2B5EF4-FFF2-40B4-BE49-F238E27FC236}">
                <a16:creationId xmlns:a16="http://schemas.microsoft.com/office/drawing/2014/main" id="{E74A6D15-9D93-480F-A207-CA245151AE26}"/>
              </a:ext>
            </a:extLst>
          </p:cNvPr>
          <p:cNvSpPr>
            <a:spLocks noChangeArrowheads="1"/>
          </p:cNvSpPr>
          <p:nvPr userDrawn="1">
            <p:custDataLst>
              <p:tags r:id="rId5"/>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dirty="0">
              <a:solidFill>
                <a:schemeClr val="tx1"/>
              </a:solidFill>
              <a:latin typeface="+mn-lt"/>
              <a:ea typeface="+mn-ea"/>
              <a:cs typeface="Arial" panose="020B0604020202020204" pitchFamily="34" charset="0"/>
            </a:endParaRPr>
          </a:p>
        </p:txBody>
      </p:sp>
      <p:sp>
        <p:nvSpPr>
          <p:cNvPr id="6" name="5. Source" hidden="1">
            <a:extLst>
              <a:ext uri="{FF2B5EF4-FFF2-40B4-BE49-F238E27FC236}">
                <a16:creationId xmlns:a16="http://schemas.microsoft.com/office/drawing/2014/main" id="{33F722E2-991C-4728-97C9-8D281DB3C594}"/>
              </a:ext>
            </a:extLst>
          </p:cNvPr>
          <p:cNvSpPr txBox="1"/>
          <p:nvPr userDrawn="1">
            <p:custDataLst>
              <p:tags r:id="rId6"/>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sp>
        <p:nvSpPr>
          <p:cNvPr id="9" name="1. On-page tracker">
            <a:extLst>
              <a:ext uri="{FF2B5EF4-FFF2-40B4-BE49-F238E27FC236}">
                <a16:creationId xmlns:a16="http://schemas.microsoft.com/office/drawing/2014/main" id="{79744E48-04EF-4FA7-AF06-13E2E4A9BC59}"/>
              </a:ext>
            </a:extLst>
          </p:cNvPr>
          <p:cNvSpPr>
            <a:spLocks noGrp="1"/>
          </p:cNvSpPr>
          <p:nvPr>
            <p:ph type="body" sz="quarter" idx="10" hasCustomPrompt="1"/>
            <p:custDataLst>
              <p:tags r:id="rId7"/>
            </p:custDataLst>
          </p:nvPr>
        </p:nvSpPr>
        <p:spPr>
          <a:xfrm>
            <a:off x="1522475" y="41597"/>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10" name="Espace réservé de la date 3">
            <a:extLst>
              <a:ext uri="{FF2B5EF4-FFF2-40B4-BE49-F238E27FC236}">
                <a16:creationId xmlns:a16="http://schemas.microsoft.com/office/drawing/2014/main" id="{2727F8DC-4C96-4D06-BDD8-8782BA4C0162}"/>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DEDA51FB-0A24-406B-88F6-4C6575D943F0}" type="datetime1">
              <a:rPr lang="fr-FR" cap="all" smtClean="0"/>
              <a:t>18/01/2022</a:t>
            </a:fld>
            <a:endParaRPr lang="fr-FR" cap="all" dirty="0"/>
          </a:p>
        </p:txBody>
      </p:sp>
    </p:spTree>
    <p:extLst>
      <p:ext uri="{BB962C8B-B14F-4D97-AF65-F5344CB8AC3E}">
        <p14:creationId xmlns:p14="http://schemas.microsoft.com/office/powerpoint/2010/main" val="9219664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rast Mid Left">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E10AAB5F-CF0A-4C58-81CA-92C1A8CB9003}"/>
              </a:ext>
            </a:extLst>
          </p:cNvPr>
          <p:cNvGraphicFramePr>
            <a:graphicFrameLocks noChangeAspect="1"/>
          </p:cNvGraphicFramePr>
          <p:nvPr userDrawn="1">
            <p:custDataLst>
              <p:tags r:id="rId2"/>
            </p:custDataLst>
            <p:extLst>
              <p:ext uri="{D42A27DB-BD31-4B8C-83A1-F6EECF244321}">
                <p14:modId xmlns:p14="http://schemas.microsoft.com/office/powerpoint/2010/main" val="1905826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92731" name="think-cell Slide" r:id="rId9" imgW="592" imgH="591" progId="TCLayout.ActiveDocument.1">
                  <p:embed/>
                </p:oleObj>
              </mc:Choice>
              <mc:Fallback>
                <p:oleObj name="think-cell Slide" r:id="rId9" imgW="592" imgH="591" progId="TCLayout.ActiveDocument.1">
                  <p:embed/>
                  <p:pic>
                    <p:nvPicPr>
                      <p:cNvPr id="0" name=""/>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8DA53433-5DFE-4583-A5C0-DE3F3C3DDE88}"/>
              </a:ext>
            </a:extLst>
          </p:cNvPr>
          <p:cNvSpPr/>
          <p:nvPr userDrawn="1">
            <p:custDataLst>
              <p:tags r:id="rId3"/>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3" name="2. Slide Title">
            <a:extLst>
              <a:ext uri="{FF2B5EF4-FFF2-40B4-BE49-F238E27FC236}">
                <a16:creationId xmlns:a16="http://schemas.microsoft.com/office/drawing/2014/main" id="{064E079D-5BD2-4787-A7F2-0859A1CB5E94}"/>
              </a:ext>
            </a:extLst>
          </p:cNvPr>
          <p:cNvSpPr>
            <a:spLocks noGrp="1"/>
          </p:cNvSpPr>
          <p:nvPr>
            <p:ph type="title"/>
            <p:custDataLst>
              <p:tags r:id="rId4"/>
            </p:custDataLst>
          </p:nvPr>
        </p:nvSpPr>
        <p:spPr>
          <a:xfrm>
            <a:off x="554736" y="3044280"/>
            <a:ext cx="5065776" cy="769441"/>
          </a:xfrm>
          <a:prstGeom prst="rect">
            <a:avLst/>
          </a:prstGeom>
        </p:spPr>
        <p:txBody>
          <a:bodyPr rIns="365760" anchor="ctr">
            <a:noAutofit/>
          </a:bodyPr>
          <a:lstStyle>
            <a:lvl1pPr>
              <a:defRPr>
                <a:ln w="6350" cap="flat">
                  <a:noFill/>
                  <a:miter lim="800000"/>
                </a:ln>
              </a:defRPr>
            </a:lvl1pPr>
          </a:lstStyle>
          <a:p>
            <a:r>
              <a:rPr lang="fr-FR" dirty="0"/>
              <a:t>Click to </a:t>
            </a:r>
            <a:r>
              <a:rPr lang="fr-FR" dirty="0" err="1"/>
              <a:t>edit</a:t>
            </a:r>
            <a:r>
              <a:rPr lang="fr-FR" dirty="0"/>
              <a:t> Master </a:t>
            </a:r>
            <a:r>
              <a:rPr lang="fr-FR" dirty="0" err="1"/>
              <a:t>title</a:t>
            </a:r>
            <a:r>
              <a:rPr lang="fr-FR" dirty="0"/>
              <a:t> style</a:t>
            </a:r>
          </a:p>
        </p:txBody>
      </p:sp>
      <p:sp>
        <p:nvSpPr>
          <p:cNvPr id="9" name="Slide Number">
            <a:extLst>
              <a:ext uri="{FF2B5EF4-FFF2-40B4-BE49-F238E27FC236}">
                <a16:creationId xmlns:a16="http://schemas.microsoft.com/office/drawing/2014/main" id="{8CFBA6B2-A084-4532-80C0-2629A5553A76}"/>
              </a:ext>
            </a:extLst>
          </p:cNvPr>
          <p:cNvSpPr>
            <a:spLocks noChangeArrowheads="1"/>
          </p:cNvSpPr>
          <p:nvPr userDrawn="1">
            <p:custDataLst>
              <p:tags r:id="rId5"/>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dirty="0">
              <a:solidFill>
                <a:schemeClr val="tx1"/>
              </a:solidFill>
              <a:latin typeface="+mn-lt"/>
              <a:ea typeface="+mn-ea"/>
              <a:cs typeface="Arial" panose="020B0604020202020204" pitchFamily="34" charset="0"/>
            </a:endParaRPr>
          </a:p>
        </p:txBody>
      </p:sp>
      <p:sp>
        <p:nvSpPr>
          <p:cNvPr id="7" name="5. Source" hidden="1">
            <a:extLst>
              <a:ext uri="{FF2B5EF4-FFF2-40B4-BE49-F238E27FC236}">
                <a16:creationId xmlns:a16="http://schemas.microsoft.com/office/drawing/2014/main" id="{677DA9EB-F148-4622-AB71-9F38D348578D}"/>
              </a:ext>
            </a:extLst>
          </p:cNvPr>
          <p:cNvSpPr txBox="1"/>
          <p:nvPr userDrawn="1">
            <p:custDataLst>
              <p:tags r:id="rId6"/>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sp>
        <p:nvSpPr>
          <p:cNvPr id="10" name="1. On-page tracker">
            <a:extLst>
              <a:ext uri="{FF2B5EF4-FFF2-40B4-BE49-F238E27FC236}">
                <a16:creationId xmlns:a16="http://schemas.microsoft.com/office/drawing/2014/main" id="{29A5BC72-B58B-4282-B0EA-EE79CC589D71}"/>
              </a:ext>
            </a:extLst>
          </p:cNvPr>
          <p:cNvSpPr>
            <a:spLocks noGrp="1"/>
          </p:cNvSpPr>
          <p:nvPr>
            <p:ph type="body" sz="quarter" idx="10" hasCustomPrompt="1"/>
            <p:custDataLst>
              <p:tags r:id="rId7"/>
            </p:custDataLst>
          </p:nvPr>
        </p:nvSpPr>
        <p:spPr>
          <a:xfrm>
            <a:off x="554735" y="41597"/>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8" name="Espace réservé de la date 3">
            <a:extLst>
              <a:ext uri="{FF2B5EF4-FFF2-40B4-BE49-F238E27FC236}">
                <a16:creationId xmlns:a16="http://schemas.microsoft.com/office/drawing/2014/main" id="{A7E114E9-090D-4A92-9A16-2CC831518DE3}"/>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A245DDCD-046E-4350-B6A9-3631F1B677B3}" type="datetime1">
              <a:rPr lang="fr-FR" cap="all" smtClean="0"/>
              <a:t>18/01/2022</a:t>
            </a:fld>
            <a:endParaRPr lang="fr-FR" cap="all" dirty="0"/>
          </a:p>
        </p:txBody>
      </p:sp>
    </p:spTree>
    <p:extLst>
      <p:ext uri="{BB962C8B-B14F-4D97-AF65-F5344CB8AC3E}">
        <p14:creationId xmlns:p14="http://schemas.microsoft.com/office/powerpoint/2010/main" val="35282945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rast Section">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F98064E9-3153-4628-A7D5-81F8DEADB0D6}"/>
              </a:ext>
            </a:extLst>
          </p:cNvPr>
          <p:cNvGraphicFramePr>
            <a:graphicFrameLocks noChangeAspect="1"/>
          </p:cNvGraphicFramePr>
          <p:nvPr userDrawn="1">
            <p:custDataLst>
              <p:tags r:id="rId2"/>
            </p:custDataLst>
            <p:extLst>
              <p:ext uri="{D42A27DB-BD31-4B8C-83A1-F6EECF244321}">
                <p14:modId xmlns:p14="http://schemas.microsoft.com/office/powerpoint/2010/main" val="109243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93755" name="think-cell Slide" r:id="rId9" imgW="592" imgH="591" progId="TCLayout.ActiveDocument.1">
                  <p:embed/>
                </p:oleObj>
              </mc:Choice>
              <mc:Fallback>
                <p:oleObj name="think-cell Slide" r:id="rId9" imgW="592" imgH="591" progId="TCLayout.ActiveDocument.1">
                  <p:embed/>
                  <p:pic>
                    <p:nvPicPr>
                      <p:cNvPr id="0" name=""/>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A4FCABF2-1291-4CAB-A39C-0FDD2FD8A1F5}"/>
              </a:ext>
            </a:extLst>
          </p:cNvPr>
          <p:cNvSpPr/>
          <p:nvPr userDrawn="1">
            <p:custDataLst>
              <p:tags r:id="rId3"/>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44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7" name="2. Slide Title">
            <a:extLst>
              <a:ext uri="{FF2B5EF4-FFF2-40B4-BE49-F238E27FC236}">
                <a16:creationId xmlns:a16="http://schemas.microsoft.com/office/drawing/2014/main" id="{E222DC4C-FD9F-4495-B0EA-3E6F1E35596A}"/>
              </a:ext>
            </a:extLst>
          </p:cNvPr>
          <p:cNvSpPr>
            <a:spLocks noGrp="1"/>
          </p:cNvSpPr>
          <p:nvPr>
            <p:ph type="title"/>
            <p:custDataLst>
              <p:tags r:id="rId4"/>
            </p:custDataLst>
          </p:nvPr>
        </p:nvSpPr>
        <p:spPr>
          <a:xfrm>
            <a:off x="554736" y="4580468"/>
            <a:ext cx="11082528" cy="677108"/>
          </a:xfrm>
        </p:spPr>
        <p:txBody>
          <a:bodyPr anchor="b">
            <a:noAutofit/>
          </a:bodyPr>
          <a:lstStyle>
            <a:lvl1pPr>
              <a:lnSpc>
                <a:spcPct val="100000"/>
              </a:lnSpc>
              <a:defRPr sz="4400"/>
            </a:lvl1pPr>
          </a:lstStyle>
          <a:p>
            <a:r>
              <a:rPr lang="fr-FR" dirty="0"/>
              <a:t>Click to </a:t>
            </a:r>
            <a:r>
              <a:rPr lang="fr-FR" dirty="0" err="1"/>
              <a:t>edit</a:t>
            </a:r>
            <a:r>
              <a:rPr lang="fr-FR" dirty="0"/>
              <a:t> Master </a:t>
            </a:r>
            <a:r>
              <a:rPr lang="fr-FR" dirty="0" err="1"/>
              <a:t>title</a:t>
            </a:r>
            <a:r>
              <a:rPr lang="fr-FR" dirty="0"/>
              <a:t> style</a:t>
            </a:r>
          </a:p>
        </p:txBody>
      </p:sp>
      <p:sp>
        <p:nvSpPr>
          <p:cNvPr id="8" name="Slide Number">
            <a:extLst>
              <a:ext uri="{FF2B5EF4-FFF2-40B4-BE49-F238E27FC236}">
                <a16:creationId xmlns:a16="http://schemas.microsoft.com/office/drawing/2014/main" id="{9AC4B822-CA6B-4F05-8715-F74C6D5D34B1}"/>
              </a:ext>
            </a:extLst>
          </p:cNvPr>
          <p:cNvSpPr>
            <a:spLocks noChangeArrowheads="1"/>
          </p:cNvSpPr>
          <p:nvPr userDrawn="1">
            <p:custDataLst>
              <p:tags r:id="rId5"/>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dirty="0">
              <a:solidFill>
                <a:schemeClr val="tx1"/>
              </a:solidFill>
              <a:latin typeface="+mn-lt"/>
              <a:ea typeface="+mn-ea"/>
              <a:cs typeface="Arial" panose="020B0604020202020204" pitchFamily="34" charset="0"/>
            </a:endParaRPr>
          </a:p>
        </p:txBody>
      </p:sp>
      <p:sp>
        <p:nvSpPr>
          <p:cNvPr id="6" name="5. Source" hidden="1">
            <a:extLst>
              <a:ext uri="{FF2B5EF4-FFF2-40B4-BE49-F238E27FC236}">
                <a16:creationId xmlns:a16="http://schemas.microsoft.com/office/drawing/2014/main" id="{4376B40D-309A-4442-81B2-638CDEBB2F76}"/>
              </a:ext>
            </a:extLst>
          </p:cNvPr>
          <p:cNvSpPr txBox="1"/>
          <p:nvPr userDrawn="1">
            <p:custDataLst>
              <p:tags r:id="rId6"/>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sp>
        <p:nvSpPr>
          <p:cNvPr id="9" name="1. On-page tracker">
            <a:extLst>
              <a:ext uri="{FF2B5EF4-FFF2-40B4-BE49-F238E27FC236}">
                <a16:creationId xmlns:a16="http://schemas.microsoft.com/office/drawing/2014/main" id="{8F89071A-FCD4-4931-B959-81108D770B1E}"/>
              </a:ext>
            </a:extLst>
          </p:cNvPr>
          <p:cNvSpPr>
            <a:spLocks noGrp="1"/>
          </p:cNvSpPr>
          <p:nvPr>
            <p:ph type="body" sz="quarter" idx="10" hasCustomPrompt="1"/>
            <p:custDataLst>
              <p:tags r:id="rId7"/>
            </p:custDataLst>
          </p:nvPr>
        </p:nvSpPr>
        <p:spPr>
          <a:xfrm>
            <a:off x="554735" y="41597"/>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10" name="Espace réservé de la date 3">
            <a:extLst>
              <a:ext uri="{FF2B5EF4-FFF2-40B4-BE49-F238E27FC236}">
                <a16:creationId xmlns:a16="http://schemas.microsoft.com/office/drawing/2014/main" id="{57C246B1-E46E-436C-AEBB-97DB654CCDC8}"/>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DC3462F4-95AD-4BFE-9149-EF7C1C937998}" type="datetime1">
              <a:rPr lang="fr-FR" cap="all" smtClean="0"/>
              <a:t>18/01/2022</a:t>
            </a:fld>
            <a:endParaRPr lang="fr-FR" cap="all" dirty="0"/>
          </a:p>
        </p:txBody>
      </p:sp>
    </p:spTree>
    <p:extLst>
      <p:ext uri="{BB962C8B-B14F-4D97-AF65-F5344CB8AC3E}">
        <p14:creationId xmlns:p14="http://schemas.microsoft.com/office/powerpoint/2010/main" val="37750153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rast Quot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F52273FB-3270-4181-86FF-C1D92782D49D}"/>
              </a:ext>
            </a:extLst>
          </p:cNvPr>
          <p:cNvGraphicFramePr>
            <a:graphicFrameLocks noChangeAspect="1"/>
          </p:cNvGraphicFramePr>
          <p:nvPr userDrawn="1">
            <p:custDataLst>
              <p:tags r:id="rId2"/>
            </p:custDataLst>
            <p:extLst>
              <p:ext uri="{D42A27DB-BD31-4B8C-83A1-F6EECF244321}">
                <p14:modId xmlns:p14="http://schemas.microsoft.com/office/powerpoint/2010/main" val="74390619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86588" name="think-cell Slide" r:id="rId10" imgW="592" imgH="591" progId="TCLayout.ActiveDocument.1">
                  <p:embed/>
                </p:oleObj>
              </mc:Choice>
              <mc:Fallback>
                <p:oleObj name="think-cell Slide" r:id="rId10" imgW="592" imgH="591" progId="TCLayout.ActiveDocument.1">
                  <p:embed/>
                  <p:pic>
                    <p:nvPicPr>
                      <p:cNvPr id="0" name=""/>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8DE3D51E-EFF4-4CED-8D1C-0D351D7D3278}"/>
              </a:ext>
            </a:extLst>
          </p:cNvPr>
          <p:cNvSpPr/>
          <p:nvPr userDrawn="1">
            <p:custDataLst>
              <p:tags r:id="rId3"/>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34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7" name="2. Slide Title">
            <a:extLst>
              <a:ext uri="{FF2B5EF4-FFF2-40B4-BE49-F238E27FC236}">
                <a16:creationId xmlns:a16="http://schemas.microsoft.com/office/drawing/2014/main" id="{FB296734-15F7-4BDF-BF7F-AD560B3E09D7}"/>
              </a:ext>
            </a:extLst>
          </p:cNvPr>
          <p:cNvSpPr>
            <a:spLocks noGrp="1"/>
          </p:cNvSpPr>
          <p:nvPr>
            <p:ph type="title" hasCustomPrompt="1"/>
            <p:custDataLst>
              <p:tags r:id="rId4"/>
            </p:custDataLst>
          </p:nvPr>
        </p:nvSpPr>
        <p:spPr>
          <a:xfrm>
            <a:off x="1505712" y="3556229"/>
            <a:ext cx="9180576" cy="523220"/>
          </a:xfrm>
          <a:prstGeom prst="rect">
            <a:avLst/>
          </a:prstGeom>
        </p:spPr>
        <p:txBody>
          <a:bodyPr>
            <a:spAutoFit/>
          </a:bodyPr>
          <a:lstStyle>
            <a:lvl1pPr>
              <a:lnSpc>
                <a:spcPct val="105000"/>
              </a:lnSpc>
              <a:defRPr sz="3400"/>
            </a:lvl1pPr>
          </a:lstStyle>
          <a:p>
            <a:r>
              <a:rPr lang="fr-FR" dirty="0"/>
              <a:t>“Click to </a:t>
            </a:r>
            <a:r>
              <a:rPr lang="fr-FR" dirty="0" err="1"/>
              <a:t>add</a:t>
            </a:r>
            <a:r>
              <a:rPr lang="fr-FR" dirty="0"/>
              <a:t> </a:t>
            </a:r>
            <a:r>
              <a:rPr lang="fr-FR" dirty="0" err="1"/>
              <a:t>quote</a:t>
            </a:r>
            <a:endParaRPr lang="fr-FR" dirty="0"/>
          </a:p>
        </p:txBody>
      </p:sp>
      <p:sp>
        <p:nvSpPr>
          <p:cNvPr id="9" name="3. Subtitle">
            <a:extLst>
              <a:ext uri="{FF2B5EF4-FFF2-40B4-BE49-F238E27FC236}">
                <a16:creationId xmlns:a16="http://schemas.microsoft.com/office/drawing/2014/main" id="{F91EA195-0A6B-4141-BE0A-C29B8632D98B}"/>
              </a:ext>
            </a:extLst>
          </p:cNvPr>
          <p:cNvSpPr>
            <a:spLocks noGrp="1"/>
          </p:cNvSpPr>
          <p:nvPr>
            <p:ph type="subTitle" idx="1" hasCustomPrompt="1"/>
            <p:custDataLst>
              <p:tags r:id="rId5"/>
            </p:custDataLst>
          </p:nvPr>
        </p:nvSpPr>
        <p:spPr>
          <a:xfrm>
            <a:off x="1505712" y="4284630"/>
            <a:ext cx="9180576" cy="276999"/>
          </a:xfrm>
          <a:prstGeom prst="rect">
            <a:avLst/>
          </a:prstGeom>
        </p:spPr>
        <p:txBody>
          <a:bodyPr wrap="square">
            <a:noAutofit/>
          </a:bodyPr>
          <a:lstStyle>
            <a:lvl1pPr marL="0" indent="0" algn="l">
              <a:buNone/>
              <a:defRPr sz="18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Click to </a:t>
            </a:r>
            <a:r>
              <a:rPr lang="fr-FR" dirty="0" err="1"/>
              <a:t>add</a:t>
            </a:r>
            <a:r>
              <a:rPr lang="fr-FR" dirty="0"/>
              <a:t> </a:t>
            </a:r>
            <a:r>
              <a:rPr lang="fr-FR" dirty="0" err="1"/>
              <a:t>quote</a:t>
            </a:r>
            <a:r>
              <a:rPr lang="fr-FR" dirty="0"/>
              <a:t> source</a:t>
            </a:r>
          </a:p>
        </p:txBody>
      </p:sp>
      <p:sp>
        <p:nvSpPr>
          <p:cNvPr id="8" name="Slide Number">
            <a:extLst>
              <a:ext uri="{FF2B5EF4-FFF2-40B4-BE49-F238E27FC236}">
                <a16:creationId xmlns:a16="http://schemas.microsoft.com/office/drawing/2014/main" id="{9A085514-D1F6-4D77-A23F-C5C66C21AB2E}"/>
              </a:ext>
            </a:extLst>
          </p:cNvPr>
          <p:cNvSpPr>
            <a:spLocks noChangeArrowheads="1"/>
          </p:cNvSpPr>
          <p:nvPr userDrawn="1">
            <p:custDataLst>
              <p:tags r:id="rId6"/>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dirty="0">
              <a:solidFill>
                <a:schemeClr val="tx1"/>
              </a:solidFill>
              <a:latin typeface="+mn-lt"/>
              <a:ea typeface="+mn-ea"/>
              <a:cs typeface="Arial" panose="020B0604020202020204" pitchFamily="34" charset="0"/>
            </a:endParaRPr>
          </a:p>
        </p:txBody>
      </p:sp>
      <p:sp>
        <p:nvSpPr>
          <p:cNvPr id="11" name="5. Source" hidden="1">
            <a:extLst>
              <a:ext uri="{FF2B5EF4-FFF2-40B4-BE49-F238E27FC236}">
                <a16:creationId xmlns:a16="http://schemas.microsoft.com/office/drawing/2014/main" id="{C5FBD0AF-1EDD-41EB-9A6E-173435ADFFE5}"/>
              </a:ext>
            </a:extLst>
          </p:cNvPr>
          <p:cNvSpPr txBox="1"/>
          <p:nvPr userDrawn="1">
            <p:custDataLst>
              <p:tags r:id="rId7"/>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sp>
        <p:nvSpPr>
          <p:cNvPr id="10" name="1. On-page tracker">
            <a:extLst>
              <a:ext uri="{FF2B5EF4-FFF2-40B4-BE49-F238E27FC236}">
                <a16:creationId xmlns:a16="http://schemas.microsoft.com/office/drawing/2014/main" id="{878CBA30-A797-424E-A56B-F43F015ECE96}"/>
              </a:ext>
            </a:extLst>
          </p:cNvPr>
          <p:cNvSpPr>
            <a:spLocks noGrp="1"/>
          </p:cNvSpPr>
          <p:nvPr>
            <p:ph type="body" sz="quarter" idx="10" hasCustomPrompt="1"/>
            <p:custDataLst>
              <p:tags r:id="rId8"/>
            </p:custDataLst>
          </p:nvPr>
        </p:nvSpPr>
        <p:spPr>
          <a:xfrm>
            <a:off x="554735" y="41597"/>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12" name="Espace réservé de la date 3">
            <a:extLst>
              <a:ext uri="{FF2B5EF4-FFF2-40B4-BE49-F238E27FC236}">
                <a16:creationId xmlns:a16="http://schemas.microsoft.com/office/drawing/2014/main" id="{960D6D50-3BEA-4AAB-841E-2FEA55E4E50F}"/>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1A88E110-9B0D-4158-8774-4E235A6993FA}" type="datetime1">
              <a:rPr lang="fr-FR" cap="all" smtClean="0"/>
              <a:t>18/01/2022</a:t>
            </a:fld>
            <a:endParaRPr lang="fr-FR" cap="all" dirty="0"/>
          </a:p>
        </p:txBody>
      </p:sp>
    </p:spTree>
    <p:extLst>
      <p:ext uri="{BB962C8B-B14F-4D97-AF65-F5344CB8AC3E}">
        <p14:creationId xmlns:p14="http://schemas.microsoft.com/office/powerpoint/2010/main" val="23126788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ontrast 1/4">
    <p:bg>
      <p:bgPr>
        <a:solidFill>
          <a:schemeClr val="tx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C3A3BA4A-22A3-4843-892F-E42C155B4288}"/>
              </a:ext>
            </a:extLst>
          </p:cNvPr>
          <p:cNvGraphicFramePr>
            <a:graphicFrameLocks noChangeAspect="1"/>
          </p:cNvGraphicFramePr>
          <p:nvPr userDrawn="1">
            <p:custDataLst>
              <p:tags r:id="rId2"/>
            </p:custDataLst>
            <p:extLst>
              <p:ext uri="{D42A27DB-BD31-4B8C-83A1-F6EECF244321}">
                <p14:modId xmlns:p14="http://schemas.microsoft.com/office/powerpoint/2010/main" val="34971483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25158" name="think-cell Slide" r:id="rId11" imgW="413" imgH="416" progId="TCLayout.ActiveDocument.1">
                  <p:embed/>
                </p:oleObj>
              </mc:Choice>
              <mc:Fallback>
                <p:oleObj name="think-cell Slide" r:id="rId11" imgW="413" imgH="416" progId="TCLayout.ActiveDocument.1">
                  <p:embed/>
                  <p:pic>
                    <p:nvPicPr>
                      <p:cNvPr id="3" name="Object 2" hidden="1">
                        <a:extLst>
                          <a:ext uri="{FF2B5EF4-FFF2-40B4-BE49-F238E27FC236}">
                            <a16:creationId xmlns:a16="http://schemas.microsoft.com/office/drawing/2014/main" id="{C3A3BA4A-22A3-4843-892F-E42C155B4288}"/>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A2BA1E0C-CA9F-489D-B144-727B655BD190}"/>
              </a:ext>
            </a:extLst>
          </p:cNvPr>
          <p:cNvSpPr/>
          <p:nvPr userDrawn="1">
            <p:custDataLst>
              <p:tags r:id="rId3"/>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6" name="RectangleDark">
            <a:extLst>
              <a:ext uri="{FF2B5EF4-FFF2-40B4-BE49-F238E27FC236}">
                <a16:creationId xmlns:a16="http://schemas.microsoft.com/office/drawing/2014/main" id="{3FA229FA-A3E6-464F-8FAE-54175450EBEB}"/>
              </a:ext>
            </a:extLst>
          </p:cNvPr>
          <p:cNvSpPr/>
          <p:nvPr userDrawn="1">
            <p:custDataLst>
              <p:tags r:id="rId4"/>
            </p:custDataLst>
          </p:nvPr>
        </p:nvSpPr>
        <p:spPr bwMode="ltGray">
          <a:xfrm>
            <a:off x="3413760" y="0"/>
            <a:ext cx="8778240"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fr-FR" dirty="0">
              <a:solidFill>
                <a:schemeClr val="bg2"/>
              </a:solidFill>
              <a:latin typeface="Arial" panose="020B0604020202020204" pitchFamily="34" charset="0"/>
            </a:endParaRPr>
          </a:p>
        </p:txBody>
      </p:sp>
      <p:sp>
        <p:nvSpPr>
          <p:cNvPr id="17" name="Slide Number">
            <a:extLst>
              <a:ext uri="{FF2B5EF4-FFF2-40B4-BE49-F238E27FC236}">
                <a16:creationId xmlns:a16="http://schemas.microsoft.com/office/drawing/2014/main" id="{ACF9526A-1F1C-4E57-8A8D-21EDBC12066F}"/>
              </a:ext>
            </a:extLst>
          </p:cNvPr>
          <p:cNvSpPr>
            <a:spLocks noChangeArrowheads="1"/>
          </p:cNvSpPr>
          <p:nvPr userDrawn="1">
            <p:custDataLst>
              <p:tags r:id="rId5"/>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dirty="0">
              <a:solidFill>
                <a:schemeClr val="tx1"/>
              </a:solidFill>
              <a:latin typeface="+mn-lt"/>
              <a:ea typeface="+mn-ea"/>
              <a:cs typeface="Arial" panose="020B0604020202020204" pitchFamily="34" charset="0"/>
            </a:endParaRPr>
          </a:p>
        </p:txBody>
      </p:sp>
      <p:sp>
        <p:nvSpPr>
          <p:cNvPr id="19" name="2. Slide Title">
            <a:extLst>
              <a:ext uri="{FF2B5EF4-FFF2-40B4-BE49-F238E27FC236}">
                <a16:creationId xmlns:a16="http://schemas.microsoft.com/office/drawing/2014/main" id="{7C125983-42A9-42F7-AA00-F56CD87B285E}"/>
              </a:ext>
            </a:extLst>
          </p:cNvPr>
          <p:cNvSpPr>
            <a:spLocks noGrp="1"/>
          </p:cNvSpPr>
          <p:nvPr>
            <p:ph type="title"/>
            <p:custDataLst>
              <p:tags r:id="rId6"/>
            </p:custDataLst>
          </p:nvPr>
        </p:nvSpPr>
        <p:spPr>
          <a:xfrm>
            <a:off x="554736" y="2744369"/>
            <a:ext cx="2514600" cy="769441"/>
          </a:xfrm>
        </p:spPr>
        <p:txBody>
          <a:bodyPr anchor="b">
            <a:noAutofit/>
          </a:bodyPr>
          <a:lstStyle>
            <a:lvl1pPr>
              <a:defRPr>
                <a:solidFill>
                  <a:schemeClr val="bg2"/>
                </a:solidFill>
              </a:defRPr>
            </a:lvl1pPr>
          </a:lstStyle>
          <a:p>
            <a:r>
              <a:rPr lang="fr-FR" dirty="0"/>
              <a:t>Click to </a:t>
            </a:r>
            <a:r>
              <a:rPr lang="fr-FR" dirty="0" err="1"/>
              <a:t>edit</a:t>
            </a:r>
            <a:r>
              <a:rPr lang="fr-FR" dirty="0"/>
              <a:t> Master </a:t>
            </a:r>
            <a:r>
              <a:rPr lang="fr-FR" dirty="0" err="1"/>
              <a:t>title</a:t>
            </a:r>
            <a:endParaRPr lang="fr-FR" dirty="0"/>
          </a:p>
        </p:txBody>
      </p:sp>
      <p:sp>
        <p:nvSpPr>
          <p:cNvPr id="20" name="3. Subtitle">
            <a:extLst>
              <a:ext uri="{FF2B5EF4-FFF2-40B4-BE49-F238E27FC236}">
                <a16:creationId xmlns:a16="http://schemas.microsoft.com/office/drawing/2014/main" id="{9D41FF9F-DFB7-4DFF-B338-08A2CA649393}"/>
              </a:ext>
            </a:extLst>
          </p:cNvPr>
          <p:cNvSpPr>
            <a:spLocks noGrp="1"/>
          </p:cNvSpPr>
          <p:nvPr>
            <p:ph type="subTitle" idx="1"/>
            <p:custDataLst>
              <p:tags r:id="rId7"/>
            </p:custDataLst>
          </p:nvPr>
        </p:nvSpPr>
        <p:spPr>
          <a:xfrm>
            <a:off x="554736" y="3659644"/>
            <a:ext cx="2514600" cy="553998"/>
          </a:xfrm>
          <a:prstGeom prst="rect">
            <a:avLst/>
          </a:prstGeom>
        </p:spPr>
        <p:txBody>
          <a:bodyPr wrap="square">
            <a:spAutoFit/>
          </a:bodyPr>
          <a:lstStyle>
            <a:lvl1pPr marL="0" indent="0" algn="l">
              <a:buNone/>
              <a:defRPr sz="1800" b="0">
                <a:solidFill>
                  <a:schemeClr val="bg2"/>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fr-FR" dirty="0"/>
              <a:t>Click to </a:t>
            </a:r>
            <a:r>
              <a:rPr lang="fr-FR" dirty="0" err="1"/>
              <a:t>edit</a:t>
            </a:r>
            <a:r>
              <a:rPr lang="fr-FR" dirty="0"/>
              <a:t> Master </a:t>
            </a:r>
            <a:r>
              <a:rPr lang="fr-FR" dirty="0" err="1"/>
              <a:t>subtitle</a:t>
            </a:r>
            <a:r>
              <a:rPr lang="fr-FR" dirty="0"/>
              <a:t> style</a:t>
            </a:r>
          </a:p>
        </p:txBody>
      </p:sp>
      <p:sp>
        <p:nvSpPr>
          <p:cNvPr id="21" name="5. Source" hidden="1">
            <a:extLst>
              <a:ext uri="{FF2B5EF4-FFF2-40B4-BE49-F238E27FC236}">
                <a16:creationId xmlns:a16="http://schemas.microsoft.com/office/drawing/2014/main" id="{064AC035-5239-45FF-8383-33CBCD30D33E}"/>
              </a:ext>
            </a:extLst>
          </p:cNvPr>
          <p:cNvSpPr txBox="1"/>
          <p:nvPr userDrawn="1">
            <p:custDataLst>
              <p:tags r:id="rId8"/>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solidFill>
                  <a:schemeClr val="bg2"/>
                </a:solidFill>
              </a:rPr>
              <a:t>Source: …</a:t>
            </a:r>
          </a:p>
        </p:txBody>
      </p:sp>
      <p:sp>
        <p:nvSpPr>
          <p:cNvPr id="10" name="1. On-page tracker">
            <a:extLst>
              <a:ext uri="{FF2B5EF4-FFF2-40B4-BE49-F238E27FC236}">
                <a16:creationId xmlns:a16="http://schemas.microsoft.com/office/drawing/2014/main" id="{7E97B40B-AFF2-4819-823D-9831ADC756CA}"/>
              </a:ext>
            </a:extLst>
          </p:cNvPr>
          <p:cNvSpPr>
            <a:spLocks noGrp="1"/>
          </p:cNvSpPr>
          <p:nvPr>
            <p:ph type="body" sz="quarter" idx="10" hasCustomPrompt="1"/>
            <p:custDataLst>
              <p:tags r:id="rId9"/>
            </p:custDataLst>
          </p:nvPr>
        </p:nvSpPr>
        <p:spPr>
          <a:xfrm>
            <a:off x="1408877" y="41597"/>
            <a:ext cx="1660459" cy="123111"/>
          </a:xfrm>
          <a:prstGeom prst="rect">
            <a:avLst/>
          </a:prstGeom>
          <a:ln w="6350">
            <a:noFill/>
            <a:miter lim="800000"/>
          </a:ln>
        </p:spPr>
        <p:txBody>
          <a:bodyPr vert="horz" wrap="square" lIns="0" tIns="0" rIns="0" bIns="0" rtlCol="0">
            <a:spAutoFit/>
          </a:bodyPr>
          <a:lstStyle>
            <a:lvl1pPr>
              <a:defRPr lang="en-US" sz="800" b="0" dirty="0">
                <a:solidFill>
                  <a:schemeClr val="bg2"/>
                </a:solidFill>
                <a:cs typeface="+mn-cs"/>
              </a:defRPr>
            </a:lvl1pPr>
          </a:lstStyle>
          <a:p>
            <a:pPr lvl="0">
              <a:buNone/>
            </a:pPr>
            <a:r>
              <a:rPr lang="fr-FR" dirty="0" err="1"/>
              <a:t>Add</a:t>
            </a:r>
            <a:r>
              <a:rPr lang="fr-FR" dirty="0"/>
              <a:t> tracker</a:t>
            </a:r>
          </a:p>
        </p:txBody>
      </p:sp>
      <p:sp>
        <p:nvSpPr>
          <p:cNvPr id="11" name="Espace réservé de la date 3">
            <a:extLst>
              <a:ext uri="{FF2B5EF4-FFF2-40B4-BE49-F238E27FC236}">
                <a16:creationId xmlns:a16="http://schemas.microsoft.com/office/drawing/2014/main" id="{57820234-9161-4701-AB1D-123A3E240F9D}"/>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bg2"/>
                </a:solidFill>
              </a:defRPr>
            </a:lvl1pPr>
          </a:lstStyle>
          <a:p>
            <a:fld id="{FB5DBE4F-71CF-451B-827C-998DF7AE3FE6}" type="datetime1">
              <a:rPr lang="fr-FR" cap="all" smtClean="0"/>
              <a:t>18/01/2022</a:t>
            </a:fld>
            <a:endParaRPr lang="fr-FR" cap="all" dirty="0"/>
          </a:p>
        </p:txBody>
      </p:sp>
      <p:cxnSp>
        <p:nvCxnSpPr>
          <p:cNvPr id="189" name="Connecteur droit 13">
            <a:extLst>
              <a:ext uri="{FF2B5EF4-FFF2-40B4-BE49-F238E27FC236}">
                <a16:creationId xmlns:a16="http://schemas.microsoft.com/office/drawing/2014/main" id="{63F43E54-2A93-4651-BB23-207E52D2EDBE}"/>
              </a:ext>
            </a:extLst>
          </p:cNvPr>
          <p:cNvCxnSpPr>
            <a:cxnSpLocks/>
          </p:cNvCxnSpPr>
          <p:nvPr userDrawn="1"/>
        </p:nvCxnSpPr>
        <p:spPr>
          <a:xfrm>
            <a:off x="3717281" y="1086644"/>
            <a:ext cx="7919983"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pic>
        <p:nvPicPr>
          <p:cNvPr id="193" name="Image 5">
            <a:extLst>
              <a:ext uri="{FF2B5EF4-FFF2-40B4-BE49-F238E27FC236}">
                <a16:creationId xmlns:a16="http://schemas.microsoft.com/office/drawing/2014/main" id="{7828F507-3E60-489D-85C4-D4C3AE202912}"/>
              </a:ext>
            </a:extLst>
          </p:cNvPr>
          <p:cNvPicPr>
            <a:picLocks noChangeAspect="1"/>
          </p:cNvPicPr>
          <p:nvPr userDrawn="1"/>
        </p:nvPicPr>
        <p:blipFill rotWithShape="1">
          <a:blip r:embed="rId13"/>
          <a:srcRect l="8428"/>
          <a:stretch/>
        </p:blipFill>
        <p:spPr>
          <a:xfrm>
            <a:off x="553972" y="84777"/>
            <a:ext cx="854905" cy="726675"/>
          </a:xfrm>
          <a:prstGeom prst="rect">
            <a:avLst/>
          </a:prstGeom>
        </p:spPr>
      </p:pic>
      <p:cxnSp>
        <p:nvCxnSpPr>
          <p:cNvPr id="194" name="Connecteur droit 13">
            <a:extLst>
              <a:ext uri="{FF2B5EF4-FFF2-40B4-BE49-F238E27FC236}">
                <a16:creationId xmlns:a16="http://schemas.microsoft.com/office/drawing/2014/main" id="{06D1E901-E363-4C43-9BBA-2F844EB61451}"/>
              </a:ext>
            </a:extLst>
          </p:cNvPr>
          <p:cNvCxnSpPr>
            <a:cxnSpLocks/>
          </p:cNvCxnSpPr>
          <p:nvPr userDrawn="1"/>
        </p:nvCxnSpPr>
        <p:spPr>
          <a:xfrm>
            <a:off x="554735" y="1086644"/>
            <a:ext cx="2514601"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98185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rast 1/2">
    <p:bg>
      <p:bgPr>
        <a:solidFill>
          <a:schemeClr val="tx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CF17EEF9-3DB9-4A02-BE2D-DE37DFD2B16E}"/>
              </a:ext>
            </a:extLst>
          </p:cNvPr>
          <p:cNvGraphicFramePr>
            <a:graphicFrameLocks noChangeAspect="1"/>
          </p:cNvGraphicFramePr>
          <p:nvPr userDrawn="1">
            <p:custDataLst>
              <p:tags r:id="rId2"/>
            </p:custDataLst>
            <p:extLst>
              <p:ext uri="{D42A27DB-BD31-4B8C-83A1-F6EECF244321}">
                <p14:modId xmlns:p14="http://schemas.microsoft.com/office/powerpoint/2010/main" val="273027296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20039" name="think-cell Slide" r:id="rId12" imgW="592" imgH="591" progId="TCLayout.ActiveDocument.1">
                  <p:embed/>
                </p:oleObj>
              </mc:Choice>
              <mc:Fallback>
                <p:oleObj name="think-cell Slide" r:id="rId12" imgW="592" imgH="591" progId="TCLayout.ActiveDocument.1">
                  <p:embed/>
                  <p:pic>
                    <p:nvPicPr>
                      <p:cNvPr id="3" name="Object 2" hidden="1">
                        <a:extLst>
                          <a:ext uri="{FF2B5EF4-FFF2-40B4-BE49-F238E27FC236}">
                            <a16:creationId xmlns:a16="http://schemas.microsoft.com/office/drawing/2014/main" id="{CF17EEF9-3DB9-4A02-BE2D-DE37DFD2B16E}"/>
                          </a:ext>
                        </a:extLst>
                      </p:cNvPr>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6B160A22-D86F-4859-B3E5-9B687EFC93D7}"/>
              </a:ext>
            </a:extLst>
          </p:cNvPr>
          <p:cNvSpPr/>
          <p:nvPr userDrawn="1">
            <p:custDataLst>
              <p:tags r:id="rId3"/>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2" name="Rectangle 1" hidden="1">
            <a:extLst>
              <a:ext uri="{FF2B5EF4-FFF2-40B4-BE49-F238E27FC236}">
                <a16:creationId xmlns:a16="http://schemas.microsoft.com/office/drawing/2014/main" id="{8F6D83EC-F243-46BA-8827-531E63D39DA3}"/>
              </a:ext>
            </a:extLst>
          </p:cNvPr>
          <p:cNvSpPr/>
          <p:nvPr userDrawn="1">
            <p:custDataLst>
              <p:tags r:id="rId4"/>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7" name="RectangleDark">
            <a:extLst>
              <a:ext uri="{FF2B5EF4-FFF2-40B4-BE49-F238E27FC236}">
                <a16:creationId xmlns:a16="http://schemas.microsoft.com/office/drawing/2014/main" id="{2365F90A-9CD8-40EE-93CD-2729135A9569}"/>
              </a:ext>
            </a:extLst>
          </p:cNvPr>
          <p:cNvSpPr/>
          <p:nvPr userDrawn="1">
            <p:custDataLst>
              <p:tags r:id="rId5"/>
            </p:custDataLst>
          </p:nvPr>
        </p:nvSpPr>
        <p:spPr bwMode="ltGray">
          <a:xfrm>
            <a:off x="6092952" y="0"/>
            <a:ext cx="609904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fr-FR" dirty="0">
              <a:solidFill>
                <a:srgbClr val="F0F0F0"/>
              </a:solidFill>
              <a:latin typeface="Arial" panose="020B0604020202020204" pitchFamily="34" charset="0"/>
            </a:endParaRPr>
          </a:p>
        </p:txBody>
      </p:sp>
      <p:sp>
        <p:nvSpPr>
          <p:cNvPr id="18" name="Slide Number">
            <a:extLst>
              <a:ext uri="{FF2B5EF4-FFF2-40B4-BE49-F238E27FC236}">
                <a16:creationId xmlns:a16="http://schemas.microsoft.com/office/drawing/2014/main" id="{D0E8D6D4-65CF-4E97-809E-C2399703986A}"/>
              </a:ext>
            </a:extLst>
          </p:cNvPr>
          <p:cNvSpPr>
            <a:spLocks noChangeArrowheads="1"/>
          </p:cNvSpPr>
          <p:nvPr userDrawn="1">
            <p:custDataLst>
              <p:tags r:id="rId6"/>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dirty="0">
              <a:solidFill>
                <a:schemeClr val="tx1"/>
              </a:solidFill>
              <a:latin typeface="+mn-lt"/>
              <a:ea typeface="+mn-ea"/>
              <a:cs typeface="Arial" panose="020B0604020202020204" pitchFamily="34" charset="0"/>
            </a:endParaRPr>
          </a:p>
        </p:txBody>
      </p:sp>
      <p:sp>
        <p:nvSpPr>
          <p:cNvPr id="20" name="2. Slide Title">
            <a:extLst>
              <a:ext uri="{FF2B5EF4-FFF2-40B4-BE49-F238E27FC236}">
                <a16:creationId xmlns:a16="http://schemas.microsoft.com/office/drawing/2014/main" id="{80B9914A-DB55-4BC1-945B-6BCB69651471}"/>
              </a:ext>
            </a:extLst>
          </p:cNvPr>
          <p:cNvSpPr>
            <a:spLocks noGrp="1"/>
          </p:cNvSpPr>
          <p:nvPr>
            <p:ph type="title"/>
            <p:custDataLst>
              <p:tags r:id="rId7"/>
            </p:custDataLst>
          </p:nvPr>
        </p:nvSpPr>
        <p:spPr>
          <a:xfrm>
            <a:off x="1508360" y="198166"/>
            <a:ext cx="4113119" cy="769441"/>
          </a:xfrm>
        </p:spPr>
        <p:txBody>
          <a:bodyPr vert="horz" wrap="square">
            <a:spAutoFit/>
          </a:bodyPr>
          <a:lstStyle>
            <a:lvl1pPr>
              <a:defRPr>
                <a:solidFill>
                  <a:schemeClr val="bg2"/>
                </a:solidFill>
              </a:defRPr>
            </a:lvl1pPr>
          </a:lstStyle>
          <a:p>
            <a:r>
              <a:rPr lang="fr-FR" dirty="0"/>
              <a:t>Click to </a:t>
            </a:r>
            <a:r>
              <a:rPr lang="fr-FR" dirty="0" err="1"/>
              <a:t>edit</a:t>
            </a:r>
            <a:r>
              <a:rPr lang="fr-FR" dirty="0"/>
              <a:t> Master </a:t>
            </a:r>
            <a:r>
              <a:rPr lang="fr-FR" dirty="0" err="1"/>
              <a:t>title</a:t>
            </a:r>
            <a:r>
              <a:rPr lang="fr-FR" dirty="0"/>
              <a:t> style</a:t>
            </a:r>
          </a:p>
        </p:txBody>
      </p:sp>
      <p:sp>
        <p:nvSpPr>
          <p:cNvPr id="21" name="3. Subtitle">
            <a:extLst>
              <a:ext uri="{FF2B5EF4-FFF2-40B4-BE49-F238E27FC236}">
                <a16:creationId xmlns:a16="http://schemas.microsoft.com/office/drawing/2014/main" id="{DFAFB1F1-9351-4B71-8B28-70BD6B35E3B1}"/>
              </a:ext>
            </a:extLst>
          </p:cNvPr>
          <p:cNvSpPr>
            <a:spLocks noGrp="1"/>
          </p:cNvSpPr>
          <p:nvPr>
            <p:ph type="subTitle" idx="1"/>
            <p:custDataLst>
              <p:tags r:id="rId8"/>
            </p:custDataLst>
          </p:nvPr>
        </p:nvSpPr>
        <p:spPr>
          <a:xfrm>
            <a:off x="1508360" y="598201"/>
            <a:ext cx="4113119" cy="276999"/>
          </a:xfrm>
          <a:prstGeom prst="rect">
            <a:avLst/>
          </a:prstGeom>
        </p:spPr>
        <p:txBody>
          <a:bodyPr wrap="square">
            <a:spAutoFit/>
          </a:bodyPr>
          <a:lstStyle>
            <a:lvl1pPr marL="0" indent="0" algn="l">
              <a:buNone/>
              <a:defRPr sz="1800" b="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Click to </a:t>
            </a:r>
            <a:r>
              <a:rPr lang="fr-FR" dirty="0" err="1"/>
              <a:t>edit</a:t>
            </a:r>
            <a:r>
              <a:rPr lang="fr-FR" dirty="0"/>
              <a:t> Master </a:t>
            </a:r>
            <a:r>
              <a:rPr lang="fr-FR" dirty="0" err="1"/>
              <a:t>subtitle</a:t>
            </a:r>
            <a:r>
              <a:rPr lang="fr-FR" dirty="0"/>
              <a:t> style</a:t>
            </a:r>
          </a:p>
        </p:txBody>
      </p:sp>
      <p:sp>
        <p:nvSpPr>
          <p:cNvPr id="19" name="5. Source" hidden="1">
            <a:extLst>
              <a:ext uri="{FF2B5EF4-FFF2-40B4-BE49-F238E27FC236}">
                <a16:creationId xmlns:a16="http://schemas.microsoft.com/office/drawing/2014/main" id="{4F4B7457-0497-46CF-9E9B-69EB8E74CC15}"/>
              </a:ext>
            </a:extLst>
          </p:cNvPr>
          <p:cNvSpPr txBox="1"/>
          <p:nvPr userDrawn="1">
            <p:custDataLst>
              <p:tags r:id="rId9"/>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solidFill>
                  <a:schemeClr val="bg2"/>
                </a:solidFill>
              </a:rPr>
              <a:t>Source: …</a:t>
            </a:r>
          </a:p>
        </p:txBody>
      </p:sp>
      <p:sp>
        <p:nvSpPr>
          <p:cNvPr id="10" name="1. On-page tracker">
            <a:extLst>
              <a:ext uri="{FF2B5EF4-FFF2-40B4-BE49-F238E27FC236}">
                <a16:creationId xmlns:a16="http://schemas.microsoft.com/office/drawing/2014/main" id="{A6404B0A-A2B8-4CC0-AACE-22B9A9D22DC4}"/>
              </a:ext>
            </a:extLst>
          </p:cNvPr>
          <p:cNvSpPr>
            <a:spLocks noGrp="1"/>
          </p:cNvSpPr>
          <p:nvPr>
            <p:ph type="body" sz="quarter" idx="10" hasCustomPrompt="1"/>
            <p:custDataLst>
              <p:tags r:id="rId10"/>
            </p:custDataLst>
          </p:nvPr>
        </p:nvSpPr>
        <p:spPr>
          <a:xfrm>
            <a:off x="1508360" y="41597"/>
            <a:ext cx="3541390" cy="123111"/>
          </a:xfrm>
          <a:prstGeom prst="rect">
            <a:avLst/>
          </a:prstGeom>
          <a:ln w="6350">
            <a:noFill/>
            <a:miter lim="800000"/>
          </a:ln>
        </p:spPr>
        <p:txBody>
          <a:bodyPr vert="horz" wrap="square" lIns="0" tIns="0" rIns="0" bIns="0" rtlCol="0">
            <a:spAutoFit/>
          </a:bodyPr>
          <a:lstStyle>
            <a:lvl1pPr>
              <a:defRPr lang="en-US" sz="800" b="0" dirty="0">
                <a:solidFill>
                  <a:schemeClr val="bg2"/>
                </a:solidFill>
                <a:cs typeface="+mn-cs"/>
              </a:defRPr>
            </a:lvl1pPr>
          </a:lstStyle>
          <a:p>
            <a:pPr lvl="0">
              <a:buNone/>
            </a:pPr>
            <a:r>
              <a:rPr lang="fr-FR" dirty="0" err="1"/>
              <a:t>Add</a:t>
            </a:r>
            <a:r>
              <a:rPr lang="fr-FR" dirty="0"/>
              <a:t> tracker</a:t>
            </a:r>
          </a:p>
        </p:txBody>
      </p:sp>
      <p:sp>
        <p:nvSpPr>
          <p:cNvPr id="11" name="Espace réservé de la date 3">
            <a:extLst>
              <a:ext uri="{FF2B5EF4-FFF2-40B4-BE49-F238E27FC236}">
                <a16:creationId xmlns:a16="http://schemas.microsoft.com/office/drawing/2014/main" id="{4E8B1916-63AC-408D-BE47-888A1AD78040}"/>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bg2"/>
                </a:solidFill>
              </a:defRPr>
            </a:lvl1pPr>
          </a:lstStyle>
          <a:p>
            <a:fld id="{B45F3705-ED14-4DB7-B339-65CB549F6E1F}" type="datetime1">
              <a:rPr lang="fr-FR" cap="all" smtClean="0"/>
              <a:t>18/01/2022</a:t>
            </a:fld>
            <a:endParaRPr lang="fr-FR" cap="all" dirty="0"/>
          </a:p>
        </p:txBody>
      </p:sp>
      <p:cxnSp>
        <p:nvCxnSpPr>
          <p:cNvPr id="103" name="Connecteur droit 13">
            <a:extLst>
              <a:ext uri="{FF2B5EF4-FFF2-40B4-BE49-F238E27FC236}">
                <a16:creationId xmlns:a16="http://schemas.microsoft.com/office/drawing/2014/main" id="{607586CC-3A3F-417F-8CE6-79B93C5C0BC4}"/>
              </a:ext>
            </a:extLst>
          </p:cNvPr>
          <p:cNvCxnSpPr>
            <a:cxnSpLocks/>
          </p:cNvCxnSpPr>
          <p:nvPr userDrawn="1"/>
        </p:nvCxnSpPr>
        <p:spPr>
          <a:xfrm>
            <a:off x="6573578" y="1086644"/>
            <a:ext cx="5063686"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pic>
        <p:nvPicPr>
          <p:cNvPr id="107" name="Image 5">
            <a:extLst>
              <a:ext uri="{FF2B5EF4-FFF2-40B4-BE49-F238E27FC236}">
                <a16:creationId xmlns:a16="http://schemas.microsoft.com/office/drawing/2014/main" id="{B9C530F1-FEB6-4827-84A6-1E9234851DB4}"/>
              </a:ext>
            </a:extLst>
          </p:cNvPr>
          <p:cNvPicPr>
            <a:picLocks noChangeAspect="1"/>
          </p:cNvPicPr>
          <p:nvPr userDrawn="1"/>
        </p:nvPicPr>
        <p:blipFill rotWithShape="1">
          <a:blip r:embed="rId14"/>
          <a:srcRect l="8428"/>
          <a:stretch/>
        </p:blipFill>
        <p:spPr>
          <a:xfrm>
            <a:off x="553972" y="84777"/>
            <a:ext cx="854905" cy="726675"/>
          </a:xfrm>
          <a:prstGeom prst="rect">
            <a:avLst/>
          </a:prstGeom>
        </p:spPr>
      </p:pic>
      <p:cxnSp>
        <p:nvCxnSpPr>
          <p:cNvPr id="108" name="Connecteur droit 13">
            <a:extLst>
              <a:ext uri="{FF2B5EF4-FFF2-40B4-BE49-F238E27FC236}">
                <a16:creationId xmlns:a16="http://schemas.microsoft.com/office/drawing/2014/main" id="{BEDB9D89-011E-4E06-98C7-2074F3DA7783}"/>
              </a:ext>
            </a:extLst>
          </p:cNvPr>
          <p:cNvCxnSpPr>
            <a:cxnSpLocks/>
          </p:cNvCxnSpPr>
          <p:nvPr userDrawn="1"/>
        </p:nvCxnSpPr>
        <p:spPr>
          <a:xfrm>
            <a:off x="554735" y="1086644"/>
            <a:ext cx="5066744"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77398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Contrast 2/3">
    <p:bg>
      <p:bgPr>
        <a:solidFill>
          <a:schemeClr val="tx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FCB55F70-6D9A-415C-82BE-CBDB3A3541E6}"/>
              </a:ext>
            </a:extLst>
          </p:cNvPr>
          <p:cNvGraphicFramePr>
            <a:graphicFrameLocks noChangeAspect="1"/>
          </p:cNvGraphicFramePr>
          <p:nvPr userDrawn="1">
            <p:custDataLst>
              <p:tags r:id="rId2"/>
            </p:custDataLst>
            <p:extLst>
              <p:ext uri="{D42A27DB-BD31-4B8C-83A1-F6EECF244321}">
                <p14:modId xmlns:p14="http://schemas.microsoft.com/office/powerpoint/2010/main" val="101350957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21063" name="think-cell Slide" r:id="rId12" imgW="413" imgH="416" progId="TCLayout.ActiveDocument.1">
                  <p:embed/>
                </p:oleObj>
              </mc:Choice>
              <mc:Fallback>
                <p:oleObj name="think-cell Slide" r:id="rId12" imgW="413" imgH="416" progId="TCLayout.ActiveDocument.1">
                  <p:embed/>
                  <p:pic>
                    <p:nvPicPr>
                      <p:cNvPr id="3" name="Object 2" hidden="1">
                        <a:extLst>
                          <a:ext uri="{FF2B5EF4-FFF2-40B4-BE49-F238E27FC236}">
                            <a16:creationId xmlns:a16="http://schemas.microsoft.com/office/drawing/2014/main" id="{FCB55F70-6D9A-415C-82BE-CBDB3A3541E6}"/>
                          </a:ext>
                        </a:extLst>
                      </p:cNvPr>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520278AE-B367-41BF-813B-DF393A42A907}"/>
              </a:ext>
            </a:extLst>
          </p:cNvPr>
          <p:cNvSpPr/>
          <p:nvPr userDrawn="1">
            <p:custDataLst>
              <p:tags r:id="rId3"/>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4" name="Rectangle 3" hidden="1">
            <a:extLst>
              <a:ext uri="{FF2B5EF4-FFF2-40B4-BE49-F238E27FC236}">
                <a16:creationId xmlns:a16="http://schemas.microsoft.com/office/drawing/2014/main" id="{C7B8DBD3-5ABF-4E0A-9F2E-53C58888D156}"/>
              </a:ext>
            </a:extLst>
          </p:cNvPr>
          <p:cNvSpPr/>
          <p:nvPr userDrawn="1">
            <p:custDataLst>
              <p:tags r:id="rId4"/>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20" name="2. Slide Title">
            <a:extLst>
              <a:ext uri="{FF2B5EF4-FFF2-40B4-BE49-F238E27FC236}">
                <a16:creationId xmlns:a16="http://schemas.microsoft.com/office/drawing/2014/main" id="{E1D61C74-F3E2-42EF-998D-BEC7B3EBD0BC}"/>
              </a:ext>
            </a:extLst>
          </p:cNvPr>
          <p:cNvSpPr>
            <a:spLocks noGrp="1"/>
          </p:cNvSpPr>
          <p:nvPr>
            <p:ph type="title"/>
            <p:custDataLst>
              <p:tags r:id="rId5"/>
            </p:custDataLst>
          </p:nvPr>
        </p:nvSpPr>
        <p:spPr>
          <a:xfrm>
            <a:off x="1508360" y="198166"/>
            <a:ext cx="6020517" cy="384721"/>
          </a:xfrm>
        </p:spPr>
        <p:txBody>
          <a:bodyPr vert="horz" wrap="square">
            <a:spAutoFit/>
          </a:bodyPr>
          <a:lstStyle>
            <a:lvl1pPr>
              <a:defRPr>
                <a:solidFill>
                  <a:schemeClr val="bg2"/>
                </a:solidFill>
              </a:defRPr>
            </a:lvl1pPr>
          </a:lstStyle>
          <a:p>
            <a:r>
              <a:rPr lang="fr-FR" dirty="0"/>
              <a:t>Click to </a:t>
            </a:r>
            <a:r>
              <a:rPr lang="fr-FR" dirty="0" err="1"/>
              <a:t>edit</a:t>
            </a:r>
            <a:r>
              <a:rPr lang="fr-FR" dirty="0"/>
              <a:t> Master </a:t>
            </a:r>
            <a:r>
              <a:rPr lang="fr-FR" dirty="0" err="1"/>
              <a:t>title</a:t>
            </a:r>
            <a:r>
              <a:rPr lang="fr-FR" dirty="0"/>
              <a:t> style</a:t>
            </a:r>
          </a:p>
        </p:txBody>
      </p:sp>
      <p:sp>
        <p:nvSpPr>
          <p:cNvPr id="7" name="RectangleDark">
            <a:extLst>
              <a:ext uri="{FF2B5EF4-FFF2-40B4-BE49-F238E27FC236}">
                <a16:creationId xmlns:a16="http://schemas.microsoft.com/office/drawing/2014/main" id="{2365F90A-9CD8-40EE-93CD-2729135A9569}"/>
              </a:ext>
            </a:extLst>
          </p:cNvPr>
          <p:cNvSpPr/>
          <p:nvPr userDrawn="1">
            <p:custDataLst>
              <p:tags r:id="rId6"/>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fr-FR" dirty="0">
              <a:solidFill>
                <a:srgbClr val="F0F0F0"/>
              </a:solidFill>
              <a:latin typeface="Arial" panose="020B0604020202020204" pitchFamily="34" charset="0"/>
            </a:endParaRPr>
          </a:p>
        </p:txBody>
      </p:sp>
      <p:sp>
        <p:nvSpPr>
          <p:cNvPr id="17" name="Slide Number">
            <a:extLst>
              <a:ext uri="{FF2B5EF4-FFF2-40B4-BE49-F238E27FC236}">
                <a16:creationId xmlns:a16="http://schemas.microsoft.com/office/drawing/2014/main" id="{3B7A7C0C-AC02-4989-860B-73442D510162}"/>
              </a:ext>
            </a:extLst>
          </p:cNvPr>
          <p:cNvSpPr>
            <a:spLocks noChangeArrowheads="1"/>
          </p:cNvSpPr>
          <p:nvPr userDrawn="1">
            <p:custDataLst>
              <p:tags r:id="rId7"/>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dirty="0">
              <a:solidFill>
                <a:schemeClr val="tx1"/>
              </a:solidFill>
              <a:latin typeface="+mn-lt"/>
              <a:ea typeface="+mn-ea"/>
              <a:cs typeface="Arial" panose="020B0604020202020204" pitchFamily="34" charset="0"/>
            </a:endParaRPr>
          </a:p>
        </p:txBody>
      </p:sp>
      <p:sp>
        <p:nvSpPr>
          <p:cNvPr id="21" name="3. Subtitle">
            <a:extLst>
              <a:ext uri="{FF2B5EF4-FFF2-40B4-BE49-F238E27FC236}">
                <a16:creationId xmlns:a16="http://schemas.microsoft.com/office/drawing/2014/main" id="{48CA3F7F-79C3-4776-BD80-2B6BECA0AF60}"/>
              </a:ext>
            </a:extLst>
          </p:cNvPr>
          <p:cNvSpPr>
            <a:spLocks noGrp="1"/>
          </p:cNvSpPr>
          <p:nvPr>
            <p:ph type="subTitle" idx="1"/>
            <p:custDataLst>
              <p:tags r:id="rId8"/>
            </p:custDataLst>
          </p:nvPr>
        </p:nvSpPr>
        <p:spPr>
          <a:xfrm>
            <a:off x="1508360" y="601611"/>
            <a:ext cx="6020517" cy="276999"/>
          </a:xfrm>
          <a:prstGeom prst="rect">
            <a:avLst/>
          </a:prstGeom>
        </p:spPr>
        <p:txBody>
          <a:bodyPr wrap="square">
            <a:spAutoFit/>
          </a:bodyPr>
          <a:lstStyle>
            <a:lvl1pPr marL="0" indent="0" algn="l">
              <a:buNone/>
              <a:defRPr sz="1800" b="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Click to </a:t>
            </a:r>
            <a:r>
              <a:rPr lang="fr-FR" dirty="0" err="1"/>
              <a:t>edit</a:t>
            </a:r>
            <a:r>
              <a:rPr lang="fr-FR" dirty="0"/>
              <a:t> Master </a:t>
            </a:r>
            <a:r>
              <a:rPr lang="fr-FR" dirty="0" err="1"/>
              <a:t>subtitle</a:t>
            </a:r>
            <a:r>
              <a:rPr lang="fr-FR" dirty="0"/>
              <a:t> style</a:t>
            </a:r>
          </a:p>
        </p:txBody>
      </p:sp>
      <p:sp>
        <p:nvSpPr>
          <p:cNvPr id="18" name="5. Source" hidden="1">
            <a:extLst>
              <a:ext uri="{FF2B5EF4-FFF2-40B4-BE49-F238E27FC236}">
                <a16:creationId xmlns:a16="http://schemas.microsoft.com/office/drawing/2014/main" id="{143701BF-655B-4E75-9AF7-14445CDB19BD}"/>
              </a:ext>
            </a:extLst>
          </p:cNvPr>
          <p:cNvSpPr txBox="1"/>
          <p:nvPr userDrawn="1">
            <p:custDataLst>
              <p:tags r:id="rId9"/>
            </p:custDataLst>
          </p:nvPr>
        </p:nvSpPr>
        <p:spPr>
          <a:xfrm>
            <a:off x="554735" y="6501669"/>
            <a:ext cx="6967729"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solidFill>
                  <a:schemeClr val="bg2"/>
                </a:solidFill>
              </a:rPr>
              <a:t>Source: …</a:t>
            </a:r>
          </a:p>
        </p:txBody>
      </p:sp>
      <p:sp>
        <p:nvSpPr>
          <p:cNvPr id="10" name="1. On-page tracker">
            <a:extLst>
              <a:ext uri="{FF2B5EF4-FFF2-40B4-BE49-F238E27FC236}">
                <a16:creationId xmlns:a16="http://schemas.microsoft.com/office/drawing/2014/main" id="{6F53EF37-F1B6-47E2-A119-A2386F59B295}"/>
              </a:ext>
            </a:extLst>
          </p:cNvPr>
          <p:cNvSpPr>
            <a:spLocks noGrp="1"/>
          </p:cNvSpPr>
          <p:nvPr>
            <p:ph type="body" sz="quarter" idx="10" hasCustomPrompt="1"/>
            <p:custDataLst>
              <p:tags r:id="rId10"/>
            </p:custDataLst>
          </p:nvPr>
        </p:nvSpPr>
        <p:spPr>
          <a:xfrm>
            <a:off x="1508360" y="41597"/>
            <a:ext cx="3843338" cy="123111"/>
          </a:xfrm>
          <a:prstGeom prst="rect">
            <a:avLst/>
          </a:prstGeom>
          <a:ln w="6350">
            <a:noFill/>
            <a:miter lim="800000"/>
          </a:ln>
        </p:spPr>
        <p:txBody>
          <a:bodyPr vert="horz" wrap="square" lIns="0" tIns="0" rIns="0" bIns="0" rtlCol="0">
            <a:spAutoFit/>
          </a:bodyPr>
          <a:lstStyle>
            <a:lvl1pPr>
              <a:defRPr lang="en-US" sz="800" b="0" dirty="0">
                <a:solidFill>
                  <a:schemeClr val="bg2"/>
                </a:solidFill>
                <a:cs typeface="+mn-cs"/>
              </a:defRPr>
            </a:lvl1pPr>
          </a:lstStyle>
          <a:p>
            <a:pPr lvl="0">
              <a:buNone/>
            </a:pPr>
            <a:r>
              <a:rPr lang="fr-FR" dirty="0" err="1"/>
              <a:t>Add</a:t>
            </a:r>
            <a:r>
              <a:rPr lang="fr-FR" dirty="0"/>
              <a:t> tracker</a:t>
            </a:r>
          </a:p>
        </p:txBody>
      </p:sp>
      <p:sp>
        <p:nvSpPr>
          <p:cNvPr id="11" name="Espace réservé de la date 3">
            <a:extLst>
              <a:ext uri="{FF2B5EF4-FFF2-40B4-BE49-F238E27FC236}">
                <a16:creationId xmlns:a16="http://schemas.microsoft.com/office/drawing/2014/main" id="{F61C779D-5627-46C9-93CF-7361578AEFB9}"/>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bg2"/>
                </a:solidFill>
              </a:defRPr>
            </a:lvl1pPr>
          </a:lstStyle>
          <a:p>
            <a:fld id="{102605FF-4315-4B75-B53D-5F982C7A77A8}" type="datetime1">
              <a:rPr lang="fr-FR" cap="all" smtClean="0"/>
              <a:t>18/01/2022</a:t>
            </a:fld>
            <a:endParaRPr lang="fr-FR" cap="all" dirty="0"/>
          </a:p>
        </p:txBody>
      </p:sp>
      <p:pic>
        <p:nvPicPr>
          <p:cNvPr id="103" name="Image 5">
            <a:extLst>
              <a:ext uri="{FF2B5EF4-FFF2-40B4-BE49-F238E27FC236}">
                <a16:creationId xmlns:a16="http://schemas.microsoft.com/office/drawing/2014/main" id="{66AD52A6-E60F-4E7E-96F1-78BDE94FD868}"/>
              </a:ext>
            </a:extLst>
          </p:cNvPr>
          <p:cNvPicPr>
            <a:picLocks noChangeAspect="1"/>
          </p:cNvPicPr>
          <p:nvPr userDrawn="1"/>
        </p:nvPicPr>
        <p:blipFill rotWithShape="1">
          <a:blip r:embed="rId14"/>
          <a:srcRect l="8428"/>
          <a:stretch/>
        </p:blipFill>
        <p:spPr>
          <a:xfrm>
            <a:off x="553972" y="84777"/>
            <a:ext cx="854905" cy="726675"/>
          </a:xfrm>
          <a:prstGeom prst="rect">
            <a:avLst/>
          </a:prstGeom>
        </p:spPr>
      </p:pic>
      <p:cxnSp>
        <p:nvCxnSpPr>
          <p:cNvPr id="104" name="Connecteur droit 13">
            <a:extLst>
              <a:ext uri="{FF2B5EF4-FFF2-40B4-BE49-F238E27FC236}">
                <a16:creationId xmlns:a16="http://schemas.microsoft.com/office/drawing/2014/main" id="{3701FA19-E2EB-4102-94D2-3575234F37AA}"/>
              </a:ext>
            </a:extLst>
          </p:cNvPr>
          <p:cNvCxnSpPr>
            <a:cxnSpLocks/>
          </p:cNvCxnSpPr>
          <p:nvPr userDrawn="1"/>
        </p:nvCxnSpPr>
        <p:spPr>
          <a:xfrm>
            <a:off x="554735" y="1086644"/>
            <a:ext cx="6967729"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5" name="Connecteur droit 13">
            <a:extLst>
              <a:ext uri="{FF2B5EF4-FFF2-40B4-BE49-F238E27FC236}">
                <a16:creationId xmlns:a16="http://schemas.microsoft.com/office/drawing/2014/main" id="{44AA9480-B633-4B4C-BD60-95F85C07E17C}"/>
              </a:ext>
            </a:extLst>
          </p:cNvPr>
          <p:cNvCxnSpPr>
            <a:cxnSpLocks/>
          </p:cNvCxnSpPr>
          <p:nvPr userDrawn="1"/>
        </p:nvCxnSpPr>
        <p:spPr>
          <a:xfrm>
            <a:off x="8173051" y="1086644"/>
            <a:ext cx="3464213"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342282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Contrast 3/4">
    <p:bg>
      <p:bgPr>
        <a:solidFill>
          <a:schemeClr val="tx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B19533A-7C36-4239-BCB1-336E4EF4EA93}"/>
              </a:ext>
            </a:extLst>
          </p:cNvPr>
          <p:cNvGraphicFramePr>
            <a:graphicFrameLocks noChangeAspect="1"/>
          </p:cNvGraphicFramePr>
          <p:nvPr userDrawn="1">
            <p:custDataLst>
              <p:tags r:id="rId2"/>
            </p:custDataLst>
            <p:extLst>
              <p:ext uri="{D42A27DB-BD31-4B8C-83A1-F6EECF244321}">
                <p14:modId xmlns:p14="http://schemas.microsoft.com/office/powerpoint/2010/main" val="33703181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22087" name="think-cell Slide" r:id="rId12" imgW="473" imgH="473" progId="TCLayout.ActiveDocument.1">
                  <p:embed/>
                </p:oleObj>
              </mc:Choice>
              <mc:Fallback>
                <p:oleObj name="think-cell Slide" r:id="rId12" imgW="473" imgH="473" progId="TCLayout.ActiveDocument.1">
                  <p:embed/>
                  <p:pic>
                    <p:nvPicPr>
                      <p:cNvPr id="3" name="Object 2" hidden="1">
                        <a:extLst>
                          <a:ext uri="{FF2B5EF4-FFF2-40B4-BE49-F238E27FC236}">
                            <a16:creationId xmlns:a16="http://schemas.microsoft.com/office/drawing/2014/main" id="{3B19533A-7C36-4239-BCB1-336E4EF4EA93}"/>
                          </a:ext>
                        </a:extLst>
                      </p:cNvPr>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FCACC4E2-952E-42C9-9D3E-B6CD291CCF1C}"/>
              </a:ext>
            </a:extLst>
          </p:cNvPr>
          <p:cNvSpPr/>
          <p:nvPr userDrawn="1">
            <p:custDataLst>
              <p:tags r:id="rId3"/>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4" name="Rectangle 3" hidden="1">
            <a:extLst>
              <a:ext uri="{FF2B5EF4-FFF2-40B4-BE49-F238E27FC236}">
                <a16:creationId xmlns:a16="http://schemas.microsoft.com/office/drawing/2014/main" id="{F05418DB-2F6D-4E1E-889F-DE7C7630E9DF}"/>
              </a:ext>
            </a:extLst>
          </p:cNvPr>
          <p:cNvSpPr/>
          <p:nvPr userDrawn="1">
            <p:custDataLst>
              <p:tags r:id="rId4"/>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22" name="RectangleLight">
            <a:extLst>
              <a:ext uri="{FF2B5EF4-FFF2-40B4-BE49-F238E27FC236}">
                <a16:creationId xmlns:a16="http://schemas.microsoft.com/office/drawing/2014/main" id="{65BA59B8-E166-40EF-A08B-73C27149A153}"/>
              </a:ext>
            </a:extLst>
          </p:cNvPr>
          <p:cNvSpPr/>
          <p:nvPr userDrawn="1">
            <p:custDataLst>
              <p:tags r:id="rId5"/>
            </p:custDataLst>
          </p:nvPr>
        </p:nvSpPr>
        <p:spPr bwMode="ltGray">
          <a:xfrm>
            <a:off x="8781416" y="0"/>
            <a:ext cx="3410584"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rgbClr val="F0F0F0"/>
              </a:solidFill>
              <a:effectLst/>
              <a:uLnTx/>
              <a:uFillTx/>
              <a:latin typeface="Arial" panose="020B0604020202020204" pitchFamily="34" charset="0"/>
              <a:ea typeface="+mn-ea"/>
              <a:cs typeface="+mn-cs"/>
            </a:endParaRPr>
          </a:p>
        </p:txBody>
      </p:sp>
      <p:sp>
        <p:nvSpPr>
          <p:cNvPr id="18" name="Slide Number">
            <a:extLst>
              <a:ext uri="{FF2B5EF4-FFF2-40B4-BE49-F238E27FC236}">
                <a16:creationId xmlns:a16="http://schemas.microsoft.com/office/drawing/2014/main" id="{D0E8D6D4-65CF-4E97-809E-C2399703986A}"/>
              </a:ext>
            </a:extLst>
          </p:cNvPr>
          <p:cNvSpPr>
            <a:spLocks noChangeArrowheads="1"/>
          </p:cNvSpPr>
          <p:nvPr userDrawn="1">
            <p:custDataLst>
              <p:tags r:id="rId6"/>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marL="0" marR="0" lvl="0" indent="0" algn="r" defTabSz="610744" rtl="0" eaLnBrk="1" fontAlgn="auto" latinLnBrk="0" hangingPunct="1">
              <a:lnSpc>
                <a:spcPct val="100000"/>
              </a:lnSpc>
              <a:spcBef>
                <a:spcPts val="0"/>
              </a:spcBef>
              <a:spcAft>
                <a:spcPts val="0"/>
              </a:spcAft>
              <a:buClrTx/>
              <a:buSzTx/>
              <a:buFontTx/>
              <a:buNone/>
              <a:tabLst/>
              <a:defRPr/>
            </a:pPr>
            <a:fld id="{4ABDCABE-3F10-B64C-92F1-862014417034}" type="slidenum">
              <a:rPr kumimoji="0" lang="fr-FR" sz="900" b="0" i="0" u="none" strike="noStrike" kern="1200" cap="none" spc="0" normalizeH="0" baseline="0" noProof="0" smtClean="0">
                <a:ln>
                  <a:noFill/>
                </a:ln>
                <a:solidFill>
                  <a:schemeClr val="tx1"/>
                </a:solidFill>
                <a:effectLst/>
                <a:uLnTx/>
                <a:uFillTx/>
                <a:latin typeface="+mn-lt"/>
                <a:ea typeface="+mn-ea"/>
                <a:cs typeface="Arial" panose="020B0604020202020204" pitchFamily="34" charset="0"/>
              </a:rPr>
              <a:pPr marL="0" marR="0" lvl="0" indent="0" algn="r" defTabSz="610744"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dirty="0">
              <a:ln>
                <a:noFill/>
              </a:ln>
              <a:solidFill>
                <a:schemeClr val="tx1"/>
              </a:solidFill>
              <a:effectLst/>
              <a:uLnTx/>
              <a:uFillTx/>
              <a:latin typeface="+mn-lt"/>
              <a:ea typeface="+mn-ea"/>
              <a:cs typeface="Arial" panose="020B0604020202020204" pitchFamily="34" charset="0"/>
            </a:endParaRPr>
          </a:p>
        </p:txBody>
      </p:sp>
      <p:sp>
        <p:nvSpPr>
          <p:cNvPr id="20" name="2. Slide Title">
            <a:extLst>
              <a:ext uri="{FF2B5EF4-FFF2-40B4-BE49-F238E27FC236}">
                <a16:creationId xmlns:a16="http://schemas.microsoft.com/office/drawing/2014/main" id="{80B9914A-DB55-4BC1-945B-6BCB69651471}"/>
              </a:ext>
            </a:extLst>
          </p:cNvPr>
          <p:cNvSpPr>
            <a:spLocks noGrp="1"/>
          </p:cNvSpPr>
          <p:nvPr>
            <p:ph type="title"/>
            <p:custDataLst>
              <p:tags r:id="rId7"/>
            </p:custDataLst>
          </p:nvPr>
        </p:nvSpPr>
        <p:spPr>
          <a:xfrm>
            <a:off x="1511560" y="198166"/>
            <a:ext cx="6966216" cy="384721"/>
          </a:xfrm>
        </p:spPr>
        <p:txBody>
          <a:bodyPr vert="horz" wrap="square">
            <a:spAutoFit/>
          </a:bodyPr>
          <a:lstStyle>
            <a:lvl1pPr>
              <a:defRPr>
                <a:solidFill>
                  <a:schemeClr val="bg2"/>
                </a:solidFill>
              </a:defRPr>
            </a:lvl1pPr>
          </a:lstStyle>
          <a:p>
            <a:r>
              <a:rPr lang="fr-FR" dirty="0"/>
              <a:t>Click to </a:t>
            </a:r>
            <a:r>
              <a:rPr lang="fr-FR" dirty="0" err="1"/>
              <a:t>edit</a:t>
            </a:r>
            <a:r>
              <a:rPr lang="fr-FR" dirty="0"/>
              <a:t> Master </a:t>
            </a:r>
            <a:r>
              <a:rPr lang="fr-FR" dirty="0" err="1"/>
              <a:t>title</a:t>
            </a:r>
            <a:r>
              <a:rPr lang="fr-FR" dirty="0"/>
              <a:t> style</a:t>
            </a:r>
          </a:p>
        </p:txBody>
      </p:sp>
      <p:sp>
        <p:nvSpPr>
          <p:cNvPr id="21" name="3. Subtitle">
            <a:extLst>
              <a:ext uri="{FF2B5EF4-FFF2-40B4-BE49-F238E27FC236}">
                <a16:creationId xmlns:a16="http://schemas.microsoft.com/office/drawing/2014/main" id="{DFAFB1F1-9351-4B71-8B28-70BD6B35E3B1}"/>
              </a:ext>
            </a:extLst>
          </p:cNvPr>
          <p:cNvSpPr>
            <a:spLocks noGrp="1"/>
          </p:cNvSpPr>
          <p:nvPr>
            <p:ph type="subTitle" idx="1"/>
            <p:custDataLst>
              <p:tags r:id="rId8"/>
            </p:custDataLst>
          </p:nvPr>
        </p:nvSpPr>
        <p:spPr>
          <a:xfrm>
            <a:off x="1511560" y="597295"/>
            <a:ext cx="6966216" cy="276999"/>
          </a:xfrm>
          <a:prstGeom prst="rect">
            <a:avLst/>
          </a:prstGeom>
        </p:spPr>
        <p:txBody>
          <a:bodyPr wrap="square">
            <a:spAutoFit/>
          </a:bodyPr>
          <a:lstStyle>
            <a:lvl1pPr marL="0" indent="0" algn="l">
              <a:buNone/>
              <a:defRPr sz="1800" b="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Click to </a:t>
            </a:r>
            <a:r>
              <a:rPr lang="fr-FR" dirty="0" err="1"/>
              <a:t>edit</a:t>
            </a:r>
            <a:r>
              <a:rPr lang="fr-FR" dirty="0"/>
              <a:t> Master </a:t>
            </a:r>
            <a:r>
              <a:rPr lang="fr-FR" dirty="0" err="1"/>
              <a:t>subtitle</a:t>
            </a:r>
            <a:r>
              <a:rPr lang="fr-FR" dirty="0"/>
              <a:t> style</a:t>
            </a:r>
          </a:p>
        </p:txBody>
      </p:sp>
      <p:sp>
        <p:nvSpPr>
          <p:cNvPr id="19" name="5. Source" hidden="1">
            <a:extLst>
              <a:ext uri="{FF2B5EF4-FFF2-40B4-BE49-F238E27FC236}">
                <a16:creationId xmlns:a16="http://schemas.microsoft.com/office/drawing/2014/main" id="{4F4B7457-0497-46CF-9E9B-69EB8E74CC15}"/>
              </a:ext>
            </a:extLst>
          </p:cNvPr>
          <p:cNvSpPr txBox="1"/>
          <p:nvPr userDrawn="1">
            <p:custDataLst>
              <p:tags r:id="rId9"/>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algn="l" defTabSz="914400" rtl="0" eaLnBrk="1" fontAlgn="auto" latinLnBrk="0" hangingPunct="1">
              <a:lnSpc>
                <a:spcPct val="100000"/>
              </a:lnSpc>
              <a:spcBef>
                <a:spcPts val="300"/>
              </a:spcBef>
              <a:spcAft>
                <a:spcPts val="300"/>
              </a:spcAft>
              <a:buClrTx/>
              <a:buSzTx/>
              <a:buFont typeface="Segoe UI" panose="020B0502040204020203" pitchFamily="34" charset="0"/>
              <a:buChar char="​"/>
              <a:tabLst/>
              <a:defRPr/>
            </a:pPr>
            <a:r>
              <a:rPr kumimoji="0" lang="fr-FR" sz="800" b="0" i="0" u="none" strike="noStrike" kern="1200" cap="none" spc="0" normalizeH="0" baseline="0" noProof="0" dirty="0">
                <a:ln>
                  <a:noFill/>
                </a:ln>
                <a:solidFill>
                  <a:schemeClr val="bg2"/>
                </a:solidFill>
                <a:effectLst/>
                <a:uLnTx/>
                <a:uFillTx/>
                <a:latin typeface="+mn-lt"/>
                <a:ea typeface="+mn-ea"/>
                <a:cs typeface="Arial" panose="020B0604020202020204" pitchFamily="34" charset="0"/>
              </a:rPr>
              <a:t>Source: …</a:t>
            </a:r>
          </a:p>
        </p:txBody>
      </p:sp>
      <p:sp>
        <p:nvSpPr>
          <p:cNvPr id="10" name="1. On-page tracker">
            <a:extLst>
              <a:ext uri="{FF2B5EF4-FFF2-40B4-BE49-F238E27FC236}">
                <a16:creationId xmlns:a16="http://schemas.microsoft.com/office/drawing/2014/main" id="{9768EECA-1A03-46B2-B9BB-3C455A3710A4}"/>
              </a:ext>
            </a:extLst>
          </p:cNvPr>
          <p:cNvSpPr>
            <a:spLocks noGrp="1"/>
          </p:cNvSpPr>
          <p:nvPr>
            <p:ph type="body" sz="quarter" idx="10" hasCustomPrompt="1"/>
            <p:custDataLst>
              <p:tags r:id="rId10"/>
            </p:custDataLst>
          </p:nvPr>
        </p:nvSpPr>
        <p:spPr>
          <a:xfrm>
            <a:off x="1511560" y="41597"/>
            <a:ext cx="3843338" cy="123111"/>
          </a:xfrm>
          <a:prstGeom prst="rect">
            <a:avLst/>
          </a:prstGeom>
          <a:ln w="6350">
            <a:noFill/>
            <a:miter lim="800000"/>
          </a:ln>
        </p:spPr>
        <p:txBody>
          <a:bodyPr vert="horz" wrap="square" lIns="0" tIns="0" rIns="0" bIns="0" rtlCol="0">
            <a:spAutoFit/>
          </a:bodyPr>
          <a:lstStyle>
            <a:lvl1pPr>
              <a:defRPr lang="en-US" sz="800" b="0" dirty="0">
                <a:solidFill>
                  <a:schemeClr val="bg2"/>
                </a:solidFill>
                <a:cs typeface="+mn-cs"/>
              </a:defRPr>
            </a:lvl1pPr>
          </a:lstStyle>
          <a:p>
            <a:pPr lvl="0">
              <a:buNone/>
            </a:pPr>
            <a:r>
              <a:rPr lang="fr-FR" dirty="0" err="1"/>
              <a:t>Add</a:t>
            </a:r>
            <a:r>
              <a:rPr lang="fr-FR" dirty="0"/>
              <a:t> tracker</a:t>
            </a:r>
          </a:p>
        </p:txBody>
      </p:sp>
      <p:sp>
        <p:nvSpPr>
          <p:cNvPr id="11" name="Espace réservé de la date 3">
            <a:extLst>
              <a:ext uri="{FF2B5EF4-FFF2-40B4-BE49-F238E27FC236}">
                <a16:creationId xmlns:a16="http://schemas.microsoft.com/office/drawing/2014/main" id="{1CBB082E-6093-4935-AD2D-7E1DDFED3350}"/>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bg2"/>
                </a:solidFill>
              </a:defRPr>
            </a:lvl1pPr>
          </a:lstStyle>
          <a:p>
            <a:fld id="{AAB64353-721F-4402-B20A-F477A61C80AD}" type="datetime1">
              <a:rPr lang="fr-FR" cap="all" smtClean="0"/>
              <a:t>18/01/2022</a:t>
            </a:fld>
            <a:endParaRPr lang="fr-FR" cap="all" dirty="0"/>
          </a:p>
        </p:txBody>
      </p:sp>
      <p:pic>
        <p:nvPicPr>
          <p:cNvPr id="104" name="Image 5">
            <a:extLst>
              <a:ext uri="{FF2B5EF4-FFF2-40B4-BE49-F238E27FC236}">
                <a16:creationId xmlns:a16="http://schemas.microsoft.com/office/drawing/2014/main" id="{E66452B4-83B7-4BDC-ACBB-933BE99A421C}"/>
              </a:ext>
            </a:extLst>
          </p:cNvPr>
          <p:cNvPicPr>
            <a:picLocks noChangeAspect="1"/>
          </p:cNvPicPr>
          <p:nvPr userDrawn="1"/>
        </p:nvPicPr>
        <p:blipFill rotWithShape="1">
          <a:blip r:embed="rId14"/>
          <a:srcRect l="8428"/>
          <a:stretch/>
        </p:blipFill>
        <p:spPr>
          <a:xfrm>
            <a:off x="553972" y="84777"/>
            <a:ext cx="854905" cy="726675"/>
          </a:xfrm>
          <a:prstGeom prst="rect">
            <a:avLst/>
          </a:prstGeom>
        </p:spPr>
      </p:pic>
      <p:cxnSp>
        <p:nvCxnSpPr>
          <p:cNvPr id="105" name="Connecteur droit 13">
            <a:extLst>
              <a:ext uri="{FF2B5EF4-FFF2-40B4-BE49-F238E27FC236}">
                <a16:creationId xmlns:a16="http://schemas.microsoft.com/office/drawing/2014/main" id="{C75FFABA-3BA1-49C7-ADF2-889206B05779}"/>
              </a:ext>
            </a:extLst>
          </p:cNvPr>
          <p:cNvCxnSpPr>
            <a:cxnSpLocks/>
          </p:cNvCxnSpPr>
          <p:nvPr userDrawn="1"/>
        </p:nvCxnSpPr>
        <p:spPr>
          <a:xfrm>
            <a:off x="554735" y="1086644"/>
            <a:ext cx="7923041"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6" name="Connecteur droit 13">
            <a:extLst>
              <a:ext uri="{FF2B5EF4-FFF2-40B4-BE49-F238E27FC236}">
                <a16:creationId xmlns:a16="http://schemas.microsoft.com/office/drawing/2014/main" id="{C7D82A27-6A0E-4204-87CD-273BFA4778EE}"/>
              </a:ext>
            </a:extLst>
          </p:cNvPr>
          <p:cNvCxnSpPr>
            <a:cxnSpLocks/>
          </p:cNvCxnSpPr>
          <p:nvPr userDrawn="1"/>
        </p:nvCxnSpPr>
        <p:spPr>
          <a:xfrm>
            <a:off x="9125150" y="1086644"/>
            <a:ext cx="2512114"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1182333"/>
      </p:ext>
    </p:extLst>
  </p:cSld>
  <p:clrMapOvr>
    <a:masterClrMapping/>
  </p:clrMapOvr>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Contrast 3-lin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D937BF69-DBBB-44FA-AA65-8999BD8B4E5F}"/>
              </a:ext>
            </a:extLst>
          </p:cNvPr>
          <p:cNvGraphicFramePr>
            <a:graphicFrameLocks noChangeAspect="1"/>
          </p:cNvGraphicFramePr>
          <p:nvPr userDrawn="1">
            <p:custDataLst>
              <p:tags r:id="rId2"/>
            </p:custDataLst>
            <p:extLst>
              <p:ext uri="{D42A27DB-BD31-4B8C-83A1-F6EECF244321}">
                <p14:modId xmlns:p14="http://schemas.microsoft.com/office/powerpoint/2010/main" val="286736789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27204" name="think-cell Slide" r:id="rId11" imgW="592" imgH="591" progId="TCLayout.ActiveDocument.1">
                  <p:embed/>
                </p:oleObj>
              </mc:Choice>
              <mc:Fallback>
                <p:oleObj name="think-cell Slide" r:id="rId11" imgW="592" imgH="591" progId="TCLayout.ActiveDocument.1">
                  <p:embed/>
                  <p:pic>
                    <p:nvPicPr>
                      <p:cNvPr id="3" name="Object 2" hidden="1">
                        <a:extLst>
                          <a:ext uri="{FF2B5EF4-FFF2-40B4-BE49-F238E27FC236}">
                            <a16:creationId xmlns:a16="http://schemas.microsoft.com/office/drawing/2014/main" id="{D937BF69-DBBB-44FA-AA65-8999BD8B4E5F}"/>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F64C4F19-5CE8-4CFC-85C3-622CDB7F160D}"/>
              </a:ext>
            </a:extLst>
          </p:cNvPr>
          <p:cNvSpPr/>
          <p:nvPr userDrawn="1">
            <p:custDataLst>
              <p:tags r:id="rId3"/>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2" name="Rectangle 1" hidden="1">
            <a:extLst>
              <a:ext uri="{FF2B5EF4-FFF2-40B4-BE49-F238E27FC236}">
                <a16:creationId xmlns:a16="http://schemas.microsoft.com/office/drawing/2014/main" id="{0440E0BC-D285-4CB0-BC8F-8E2C57BF2A20}"/>
              </a:ext>
            </a:extLst>
          </p:cNvPr>
          <p:cNvSpPr/>
          <p:nvPr userDrawn="1">
            <p:custDataLst>
              <p:tags r:id="rId4"/>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15" name="Slide Number">
            <a:extLst>
              <a:ext uri="{FF2B5EF4-FFF2-40B4-BE49-F238E27FC236}">
                <a16:creationId xmlns:a16="http://schemas.microsoft.com/office/drawing/2014/main" id="{0AA537C7-2883-43C1-848C-3A4E9645077F}"/>
              </a:ext>
            </a:extLst>
          </p:cNvPr>
          <p:cNvSpPr>
            <a:spLocks noChangeArrowheads="1"/>
          </p:cNvSpPr>
          <p:nvPr userDrawn="1">
            <p:custDataLst>
              <p:tags r:id="rId5"/>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dirty="0">
              <a:solidFill>
                <a:schemeClr val="tx1"/>
              </a:solidFill>
              <a:latin typeface="+mn-lt"/>
              <a:ea typeface="+mn-ea"/>
              <a:cs typeface="Arial" panose="020B0604020202020204" pitchFamily="34" charset="0"/>
            </a:endParaRPr>
          </a:p>
        </p:txBody>
      </p:sp>
      <p:sp>
        <p:nvSpPr>
          <p:cNvPr id="4" name="2. Slide Title">
            <a:extLst>
              <a:ext uri="{FF2B5EF4-FFF2-40B4-BE49-F238E27FC236}">
                <a16:creationId xmlns:a16="http://schemas.microsoft.com/office/drawing/2014/main" id="{6C3D89FC-A4B9-4683-B64F-B0644150274F}"/>
              </a:ext>
            </a:extLst>
          </p:cNvPr>
          <p:cNvSpPr>
            <a:spLocks noGrp="1"/>
          </p:cNvSpPr>
          <p:nvPr>
            <p:ph type="title"/>
            <p:custDataLst>
              <p:tags r:id="rId6"/>
            </p:custDataLst>
          </p:nvPr>
        </p:nvSpPr>
        <p:spPr>
          <a:xfrm>
            <a:off x="1511560" y="198166"/>
            <a:ext cx="10126466" cy="384721"/>
          </a:xfrm>
        </p:spPr>
        <p:txBody>
          <a:bodyPr vert="horz" wrap="square">
            <a:spAutoFit/>
          </a:bodyPr>
          <a:lstStyle>
            <a:lvl1pPr>
              <a:defRPr/>
            </a:lvl1pPr>
          </a:lstStyle>
          <a:p>
            <a:r>
              <a:rPr lang="fr-FR" dirty="0"/>
              <a:t>Click to </a:t>
            </a:r>
            <a:r>
              <a:rPr lang="fr-FR" dirty="0" err="1"/>
              <a:t>edit</a:t>
            </a:r>
            <a:r>
              <a:rPr lang="fr-FR" dirty="0"/>
              <a:t> Master </a:t>
            </a:r>
            <a:r>
              <a:rPr lang="fr-FR" dirty="0" err="1"/>
              <a:t>title</a:t>
            </a:r>
            <a:r>
              <a:rPr lang="fr-FR" dirty="0"/>
              <a:t> style</a:t>
            </a:r>
          </a:p>
        </p:txBody>
      </p:sp>
      <p:sp>
        <p:nvSpPr>
          <p:cNvPr id="10" name="5. Source" hidden="1">
            <a:extLst>
              <a:ext uri="{FF2B5EF4-FFF2-40B4-BE49-F238E27FC236}">
                <a16:creationId xmlns:a16="http://schemas.microsoft.com/office/drawing/2014/main" id="{67B1A162-B59D-4B89-B39B-FBDD9E751175}"/>
              </a:ext>
            </a:extLst>
          </p:cNvPr>
          <p:cNvSpPr txBox="1"/>
          <p:nvPr userDrawn="1">
            <p:custDataLst>
              <p:tags r:id="rId7"/>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sp>
        <p:nvSpPr>
          <p:cNvPr id="8" name="1. On-page tracker">
            <a:extLst>
              <a:ext uri="{FF2B5EF4-FFF2-40B4-BE49-F238E27FC236}">
                <a16:creationId xmlns:a16="http://schemas.microsoft.com/office/drawing/2014/main" id="{B5C5F547-1B1B-411D-99AF-7DE767A71F19}"/>
              </a:ext>
            </a:extLst>
          </p:cNvPr>
          <p:cNvSpPr>
            <a:spLocks noGrp="1"/>
          </p:cNvSpPr>
          <p:nvPr>
            <p:ph type="body" sz="quarter" idx="10" hasCustomPrompt="1"/>
            <p:custDataLst>
              <p:tags r:id="rId8"/>
            </p:custDataLst>
          </p:nvPr>
        </p:nvSpPr>
        <p:spPr>
          <a:xfrm>
            <a:off x="1511560" y="41597"/>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9" name="Espace réservé de la date 3">
            <a:extLst>
              <a:ext uri="{FF2B5EF4-FFF2-40B4-BE49-F238E27FC236}">
                <a16:creationId xmlns:a16="http://schemas.microsoft.com/office/drawing/2014/main" id="{2535A951-01B5-4FAB-91EF-4935B002D855}"/>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F7EE0E30-0BBF-4DC4-9AB2-54928F12106A}" type="datetime1">
              <a:rPr lang="fr-FR" cap="all" smtClean="0"/>
              <a:t>18/01/2022</a:t>
            </a:fld>
            <a:endParaRPr lang="fr-FR" cap="all" dirty="0"/>
          </a:p>
        </p:txBody>
      </p:sp>
      <p:cxnSp>
        <p:nvCxnSpPr>
          <p:cNvPr id="12" name="BottomLine">
            <a:extLst>
              <a:ext uri="{FF2B5EF4-FFF2-40B4-BE49-F238E27FC236}">
                <a16:creationId xmlns:a16="http://schemas.microsoft.com/office/drawing/2014/main" id="{68C74BE9-C5A7-4A08-9EC9-7026C4834A50}"/>
              </a:ext>
            </a:extLst>
          </p:cNvPr>
          <p:cNvCxnSpPr/>
          <p:nvPr userDrawn="1">
            <p:custDataLst>
              <p:tags r:id="rId9"/>
            </p:custDataLst>
          </p:nvPr>
        </p:nvCxnSpPr>
        <p:spPr>
          <a:xfrm>
            <a:off x="554736" y="645376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3" name="Connecteur droit 13">
            <a:extLst>
              <a:ext uri="{FF2B5EF4-FFF2-40B4-BE49-F238E27FC236}">
                <a16:creationId xmlns:a16="http://schemas.microsoft.com/office/drawing/2014/main" id="{3FF033A7-411C-47D8-8179-B0453A3133D2}"/>
              </a:ext>
            </a:extLst>
          </p:cNvPr>
          <p:cNvCxnSpPr>
            <a:cxnSpLocks/>
          </p:cNvCxnSpPr>
          <p:nvPr userDrawn="1"/>
        </p:nvCxnSpPr>
        <p:spPr>
          <a:xfrm>
            <a:off x="553972" y="1086644"/>
            <a:ext cx="11083292"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2E4E9256-70F5-4595-9483-383A9E0B2680}"/>
              </a:ext>
            </a:extLst>
          </p:cNvPr>
          <p:cNvGrpSpPr/>
          <p:nvPr userDrawn="1"/>
        </p:nvGrpSpPr>
        <p:grpSpPr>
          <a:xfrm>
            <a:off x="470535" y="75597"/>
            <a:ext cx="939166" cy="760713"/>
            <a:chOff x="470535" y="197517"/>
            <a:chExt cx="939166" cy="760713"/>
          </a:xfrm>
        </p:grpSpPr>
        <p:pic>
          <p:nvPicPr>
            <p:cNvPr id="16" name="Picture 15">
              <a:extLst>
                <a:ext uri="{FF2B5EF4-FFF2-40B4-BE49-F238E27FC236}">
                  <a16:creationId xmlns:a16="http://schemas.microsoft.com/office/drawing/2014/main" id="{5BB1940C-0201-4D48-987B-859FE915CB16}"/>
                </a:ext>
              </a:extLst>
            </p:cNvPr>
            <p:cNvPicPr>
              <a:picLocks/>
            </p:cNvPicPr>
            <p:nvPr userDrawn="1"/>
          </p:nvPicPr>
          <p:blipFill>
            <a:blip r:embed="rId13">
              <a:extLst>
                <a:ext uri="{BEBA8EAE-BF5A-486C-A8C5-ECC9F3942E4B}">
                  <a14:imgProps xmlns:a14="http://schemas.microsoft.com/office/drawing/2010/main">
                    <a14:imgLayer r:embed="rId14">
                      <a14:imgEffect>
                        <a14:brightnessContrast bright="100000"/>
                      </a14:imgEffect>
                    </a14:imgLayer>
                  </a14:imgProps>
                </a:ext>
              </a:extLst>
            </a:blip>
            <a:stretch>
              <a:fillRect/>
            </a:stretch>
          </p:blipFill>
          <p:spPr>
            <a:xfrm>
              <a:off x="470535" y="197517"/>
              <a:ext cx="939166" cy="760713"/>
            </a:xfrm>
            <a:prstGeom prst="rect">
              <a:avLst/>
            </a:prstGeom>
          </p:spPr>
        </p:pic>
        <p:pic>
          <p:nvPicPr>
            <p:cNvPr id="17" name="Image 8">
              <a:extLst>
                <a:ext uri="{FF2B5EF4-FFF2-40B4-BE49-F238E27FC236}">
                  <a16:creationId xmlns:a16="http://schemas.microsoft.com/office/drawing/2014/main" id="{456A3FD5-5F9B-4861-A12E-57A450B39C96}"/>
                </a:ext>
              </a:extLst>
            </p:cNvPr>
            <p:cNvPicPr>
              <a:picLocks noChangeAspect="1"/>
            </p:cNvPicPr>
            <p:nvPr userDrawn="1"/>
          </p:nvPicPr>
          <p:blipFill rotWithShape="1">
            <a:blip r:embed="rId15">
              <a:extLst>
                <a:ext uri="{28A0092B-C50C-407E-A947-70E740481C1C}">
                  <a14:useLocalDpi xmlns:a14="http://schemas.microsoft.com/office/drawing/2010/main" val="0"/>
                </a:ext>
              </a:extLst>
            </a:blip>
            <a:srcRect/>
            <a:stretch/>
          </p:blipFill>
          <p:spPr bwMode="ltGray">
            <a:xfrm>
              <a:off x="549522" y="287655"/>
              <a:ext cx="233434" cy="83820"/>
            </a:xfrm>
            <a:prstGeom prst="rect">
              <a:avLst/>
            </a:prstGeom>
            <a:ln w="3175">
              <a:solidFill>
                <a:schemeClr val="tx1"/>
              </a:solidFill>
            </a:ln>
          </p:spPr>
        </p:pic>
      </p:grpSp>
    </p:spTree>
    <p:extLst>
      <p:ext uri="{BB962C8B-B14F-4D97-AF65-F5344CB8AC3E}">
        <p14:creationId xmlns:p14="http://schemas.microsoft.com/office/powerpoint/2010/main" val="732163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op Left">
    <p:spTree>
      <p:nvGrpSpPr>
        <p:cNvPr id="1" name=""/>
        <p:cNvGrpSpPr/>
        <p:nvPr/>
      </p:nvGrpSpPr>
      <p:grpSpPr>
        <a:xfrm>
          <a:off x="0" y="0"/>
          <a:ext cx="0" cy="0"/>
          <a:chOff x="0" y="0"/>
          <a:chExt cx="0" cy="0"/>
        </a:xfrm>
      </p:grpSpPr>
      <p:graphicFrame>
        <p:nvGraphicFramePr>
          <p:cNvPr id="10" name="Object 9" hidden="1">
            <a:extLst>
              <a:ext uri="{FF2B5EF4-FFF2-40B4-BE49-F238E27FC236}">
                <a16:creationId xmlns:a16="http://schemas.microsoft.com/office/drawing/2014/main" id="{9BA84E71-6FE7-4585-B82E-BE5603311945}"/>
              </a:ext>
            </a:extLst>
          </p:cNvPr>
          <p:cNvGraphicFramePr>
            <a:graphicFrameLocks noChangeAspect="1"/>
          </p:cNvGraphicFramePr>
          <p:nvPr userDrawn="1">
            <p:custDataLst>
              <p:tags r:id="rId2"/>
            </p:custDataLst>
            <p:extLst>
              <p:ext uri="{D42A27DB-BD31-4B8C-83A1-F6EECF244321}">
                <p14:modId xmlns:p14="http://schemas.microsoft.com/office/powerpoint/2010/main" val="266172529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82493" name="think-cell Slide" r:id="rId9" imgW="592" imgH="591" progId="TCLayout.ActiveDocument.1">
                  <p:embed/>
                </p:oleObj>
              </mc:Choice>
              <mc:Fallback>
                <p:oleObj name="think-cell Slide" r:id="rId9" imgW="592" imgH="591" progId="TCLayout.ActiveDocument.1">
                  <p:embed/>
                  <p:pic>
                    <p:nvPicPr>
                      <p:cNvPr id="0" name=""/>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9" name="Rectangle 8" hidden="1">
            <a:extLst>
              <a:ext uri="{FF2B5EF4-FFF2-40B4-BE49-F238E27FC236}">
                <a16:creationId xmlns:a16="http://schemas.microsoft.com/office/drawing/2014/main" id="{D62A08AB-557D-4245-84FA-9DB6B6C6845A}"/>
              </a:ext>
            </a:extLst>
          </p:cNvPr>
          <p:cNvSpPr/>
          <p:nvPr userDrawn="1">
            <p:custDataLst>
              <p:tags r:id="rId3"/>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3" name="2. Slide Title">
            <a:extLst>
              <a:ext uri="{FF2B5EF4-FFF2-40B4-BE49-F238E27FC236}">
                <a16:creationId xmlns:a16="http://schemas.microsoft.com/office/drawing/2014/main" id="{064E079D-5BD2-4787-A7F2-0859A1CB5E94}"/>
              </a:ext>
            </a:extLst>
          </p:cNvPr>
          <p:cNvSpPr>
            <a:spLocks noGrp="1"/>
          </p:cNvSpPr>
          <p:nvPr>
            <p:ph type="title"/>
            <p:custDataLst>
              <p:tags r:id="rId4"/>
            </p:custDataLst>
          </p:nvPr>
        </p:nvSpPr>
        <p:spPr>
          <a:xfrm>
            <a:off x="554736" y="1706563"/>
            <a:ext cx="3813048" cy="694944"/>
          </a:xfrm>
          <a:prstGeom prst="rect">
            <a:avLst/>
          </a:prstGeom>
        </p:spPr>
        <p:txBody>
          <a:bodyPr anchor="t">
            <a:noAutofit/>
          </a:bodyPr>
          <a:lstStyle>
            <a:lvl1pPr>
              <a:lnSpc>
                <a:spcPct val="90000"/>
              </a:lnSpc>
              <a:defRPr>
                <a:ln w="6350" cap="flat">
                  <a:noFill/>
                  <a:miter lim="800000"/>
                </a:ln>
              </a:defRPr>
            </a:lvl1pPr>
          </a:lstStyle>
          <a:p>
            <a:r>
              <a:rPr lang="fr-FR" dirty="0"/>
              <a:t>Click to </a:t>
            </a:r>
            <a:r>
              <a:rPr lang="fr-FR" dirty="0" err="1"/>
              <a:t>edit</a:t>
            </a:r>
            <a:r>
              <a:rPr lang="fr-FR" dirty="0"/>
              <a:t> Master </a:t>
            </a:r>
            <a:r>
              <a:rPr lang="fr-FR" dirty="0" err="1"/>
              <a:t>title</a:t>
            </a:r>
            <a:r>
              <a:rPr lang="fr-FR" dirty="0"/>
              <a:t> style</a:t>
            </a:r>
          </a:p>
        </p:txBody>
      </p:sp>
      <p:sp>
        <p:nvSpPr>
          <p:cNvPr id="4" name="Slide Number">
            <a:extLst>
              <a:ext uri="{FF2B5EF4-FFF2-40B4-BE49-F238E27FC236}">
                <a16:creationId xmlns:a16="http://schemas.microsoft.com/office/drawing/2014/main" id="{EFB4BF85-6002-4998-80DC-DC1B92544D1D}"/>
              </a:ext>
            </a:extLst>
          </p:cNvPr>
          <p:cNvSpPr>
            <a:spLocks noChangeArrowheads="1"/>
          </p:cNvSpPr>
          <p:nvPr userDrawn="1">
            <p:custDataLst>
              <p:tags r:id="rId5"/>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b="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b="0" dirty="0">
              <a:solidFill>
                <a:schemeClr val="tx1"/>
              </a:solidFill>
              <a:latin typeface="+mn-lt"/>
              <a:ea typeface="+mn-ea"/>
              <a:cs typeface="Arial" panose="020B0604020202020204" pitchFamily="34" charset="0"/>
            </a:endParaRPr>
          </a:p>
        </p:txBody>
      </p:sp>
      <p:sp>
        <p:nvSpPr>
          <p:cNvPr id="6" name="5. Source" hidden="1">
            <a:extLst>
              <a:ext uri="{FF2B5EF4-FFF2-40B4-BE49-F238E27FC236}">
                <a16:creationId xmlns:a16="http://schemas.microsoft.com/office/drawing/2014/main" id="{0E2D5DBB-C1B8-4A27-836D-C2E6D553234D}"/>
              </a:ext>
            </a:extLst>
          </p:cNvPr>
          <p:cNvSpPr txBox="1"/>
          <p:nvPr userDrawn="1">
            <p:custDataLst>
              <p:tags r:id="rId6"/>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sp>
        <p:nvSpPr>
          <p:cNvPr id="11" name="1. On-page tracker">
            <a:extLst>
              <a:ext uri="{FF2B5EF4-FFF2-40B4-BE49-F238E27FC236}">
                <a16:creationId xmlns:a16="http://schemas.microsoft.com/office/drawing/2014/main" id="{A2582D75-79F8-4634-92EF-A9F0840C018B}"/>
              </a:ext>
            </a:extLst>
          </p:cNvPr>
          <p:cNvSpPr>
            <a:spLocks noGrp="1"/>
          </p:cNvSpPr>
          <p:nvPr>
            <p:ph type="body" sz="quarter" idx="10" hasCustomPrompt="1"/>
            <p:custDataLst>
              <p:tags r:id="rId7"/>
            </p:custDataLst>
          </p:nvPr>
        </p:nvSpPr>
        <p:spPr>
          <a:xfrm>
            <a:off x="1510036" y="41597"/>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8" name="Espace réservé de la date 3">
            <a:extLst>
              <a:ext uri="{FF2B5EF4-FFF2-40B4-BE49-F238E27FC236}">
                <a16:creationId xmlns:a16="http://schemas.microsoft.com/office/drawing/2014/main" id="{C9716002-B3F6-44A8-92E2-E6286449F3AD}"/>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F3DB5135-8A93-418D-8B66-D7A5E39B9F36}" type="datetime1">
              <a:rPr lang="fr-FR" cap="all" smtClean="0"/>
              <a:t>18/01/2022</a:t>
            </a:fld>
            <a:endParaRPr lang="fr-FR" cap="all" dirty="0"/>
          </a:p>
        </p:txBody>
      </p:sp>
    </p:spTree>
    <p:extLst>
      <p:ext uri="{BB962C8B-B14F-4D97-AF65-F5344CB8AC3E}">
        <p14:creationId xmlns:p14="http://schemas.microsoft.com/office/powerpoint/2010/main" val="385249868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Contrast Custom">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7CD2BF5E-92A7-41C4-93AE-C72274D09CB7}"/>
              </a:ext>
            </a:extLst>
          </p:cNvPr>
          <p:cNvGraphicFramePr>
            <a:graphicFrameLocks noChangeAspect="1"/>
          </p:cNvGraphicFramePr>
          <p:nvPr userDrawn="1">
            <p:custDataLst>
              <p:tags r:id="rId2"/>
            </p:custDataLst>
            <p:extLst>
              <p:ext uri="{D42A27DB-BD31-4B8C-83A1-F6EECF244321}">
                <p14:modId xmlns:p14="http://schemas.microsoft.com/office/powerpoint/2010/main" val="36755208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79422" name="think-cell Slide" r:id="rId7" imgW="592" imgH="591" progId="TCLayout.ActiveDocument.1">
                  <p:embed/>
                </p:oleObj>
              </mc:Choice>
              <mc:Fallback>
                <p:oleObj name="think-cell Slide" r:id="rId7" imgW="592" imgH="591" progId="TCLayout.ActiveDocument.1">
                  <p:embed/>
                  <p:pic>
                    <p:nvPicPr>
                      <p:cNvPr id="0" name=""/>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5" name="Slide Number">
            <a:extLst>
              <a:ext uri="{FF2B5EF4-FFF2-40B4-BE49-F238E27FC236}">
                <a16:creationId xmlns:a16="http://schemas.microsoft.com/office/drawing/2014/main" id="{4833D5AF-2A75-4978-AA54-00BA594BBA72}"/>
              </a:ext>
            </a:extLst>
          </p:cNvPr>
          <p:cNvSpPr>
            <a:spLocks noChangeArrowheads="1"/>
          </p:cNvSpPr>
          <p:nvPr userDrawn="1">
            <p:custDataLst>
              <p:tags r:id="rId3"/>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dirty="0">
              <a:solidFill>
                <a:schemeClr val="tx1"/>
              </a:solidFill>
              <a:latin typeface="+mn-lt"/>
              <a:ea typeface="+mn-ea"/>
              <a:cs typeface="Arial" panose="020B0604020202020204" pitchFamily="34" charset="0"/>
            </a:endParaRPr>
          </a:p>
        </p:txBody>
      </p:sp>
      <p:sp>
        <p:nvSpPr>
          <p:cNvPr id="6" name="5. Source" hidden="1">
            <a:extLst>
              <a:ext uri="{FF2B5EF4-FFF2-40B4-BE49-F238E27FC236}">
                <a16:creationId xmlns:a16="http://schemas.microsoft.com/office/drawing/2014/main" id="{48684DB6-320C-4E95-A29C-791B412C8164}"/>
              </a:ext>
            </a:extLst>
          </p:cNvPr>
          <p:cNvSpPr txBox="1"/>
          <p:nvPr userDrawn="1">
            <p:custDataLst>
              <p:tags r:id="rId4"/>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sp>
        <p:nvSpPr>
          <p:cNvPr id="7" name="1. On-page tracker">
            <a:extLst>
              <a:ext uri="{FF2B5EF4-FFF2-40B4-BE49-F238E27FC236}">
                <a16:creationId xmlns:a16="http://schemas.microsoft.com/office/drawing/2014/main" id="{E9E206AB-587F-4AC2-9EF7-AA339899F4BB}"/>
              </a:ext>
            </a:extLst>
          </p:cNvPr>
          <p:cNvSpPr>
            <a:spLocks noGrp="1"/>
          </p:cNvSpPr>
          <p:nvPr>
            <p:ph type="body" sz="quarter" idx="10" hasCustomPrompt="1"/>
            <p:custDataLst>
              <p:tags r:id="rId5"/>
            </p:custDataLst>
          </p:nvPr>
        </p:nvSpPr>
        <p:spPr>
          <a:xfrm>
            <a:off x="1511560" y="41597"/>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8" name="Espace réservé de la date 3">
            <a:extLst>
              <a:ext uri="{FF2B5EF4-FFF2-40B4-BE49-F238E27FC236}">
                <a16:creationId xmlns:a16="http://schemas.microsoft.com/office/drawing/2014/main" id="{28C70E85-EBCC-4FA7-B18C-7829C44A2EEC}"/>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ADAF07CA-87C2-44CE-BB2B-2189DAE7D1E1}" type="datetime1">
              <a:rPr lang="fr-FR" cap="all" smtClean="0"/>
              <a:t>18/01/2022</a:t>
            </a:fld>
            <a:endParaRPr lang="fr-FR" cap="all" dirty="0"/>
          </a:p>
        </p:txBody>
      </p:sp>
      <p:grpSp>
        <p:nvGrpSpPr>
          <p:cNvPr id="11" name="Group 10">
            <a:extLst>
              <a:ext uri="{FF2B5EF4-FFF2-40B4-BE49-F238E27FC236}">
                <a16:creationId xmlns:a16="http://schemas.microsoft.com/office/drawing/2014/main" id="{1C2A7771-4BE2-4497-BF75-66F8D48D3E93}"/>
              </a:ext>
            </a:extLst>
          </p:cNvPr>
          <p:cNvGrpSpPr/>
          <p:nvPr userDrawn="1"/>
        </p:nvGrpSpPr>
        <p:grpSpPr>
          <a:xfrm>
            <a:off x="470535" y="75597"/>
            <a:ext cx="939166" cy="760713"/>
            <a:chOff x="470535" y="197517"/>
            <a:chExt cx="939166" cy="760713"/>
          </a:xfrm>
        </p:grpSpPr>
        <p:pic>
          <p:nvPicPr>
            <p:cNvPr id="12" name="Picture 11">
              <a:extLst>
                <a:ext uri="{FF2B5EF4-FFF2-40B4-BE49-F238E27FC236}">
                  <a16:creationId xmlns:a16="http://schemas.microsoft.com/office/drawing/2014/main" id="{AB8C5CF5-1F83-42D8-B383-350C695ACE83}"/>
                </a:ext>
              </a:extLst>
            </p:cNvPr>
            <p:cNvPicPr>
              <a:picLocks/>
            </p:cNvPicPr>
            <p:nvPr userDrawn="1"/>
          </p:nvPicPr>
          <p:blipFill>
            <a:blip r:embed="rId9">
              <a:extLst>
                <a:ext uri="{BEBA8EAE-BF5A-486C-A8C5-ECC9F3942E4B}">
                  <a14:imgProps xmlns:a14="http://schemas.microsoft.com/office/drawing/2010/main">
                    <a14:imgLayer r:embed="rId10">
                      <a14:imgEffect>
                        <a14:brightnessContrast bright="100000"/>
                      </a14:imgEffect>
                    </a14:imgLayer>
                  </a14:imgProps>
                </a:ext>
              </a:extLst>
            </a:blip>
            <a:stretch>
              <a:fillRect/>
            </a:stretch>
          </p:blipFill>
          <p:spPr>
            <a:xfrm>
              <a:off x="470535" y="197517"/>
              <a:ext cx="939166" cy="760713"/>
            </a:xfrm>
            <a:prstGeom prst="rect">
              <a:avLst/>
            </a:prstGeom>
          </p:spPr>
        </p:pic>
        <p:pic>
          <p:nvPicPr>
            <p:cNvPr id="13" name="Image 8">
              <a:extLst>
                <a:ext uri="{FF2B5EF4-FFF2-40B4-BE49-F238E27FC236}">
                  <a16:creationId xmlns:a16="http://schemas.microsoft.com/office/drawing/2014/main" id="{8B16B179-99D0-4027-A5F8-2E1194D52ADC}"/>
                </a:ext>
              </a:extLst>
            </p:cNvPr>
            <p:cNvPicPr>
              <a:picLocks noChangeAspect="1"/>
            </p:cNvPicPr>
            <p:nvPr userDrawn="1"/>
          </p:nvPicPr>
          <p:blipFill rotWithShape="1">
            <a:blip r:embed="rId11">
              <a:extLst>
                <a:ext uri="{28A0092B-C50C-407E-A947-70E740481C1C}">
                  <a14:useLocalDpi xmlns:a14="http://schemas.microsoft.com/office/drawing/2010/main" val="0"/>
                </a:ext>
              </a:extLst>
            </a:blip>
            <a:srcRect/>
            <a:stretch/>
          </p:blipFill>
          <p:spPr bwMode="ltGray">
            <a:xfrm>
              <a:off x="549522" y="287655"/>
              <a:ext cx="233434" cy="83820"/>
            </a:xfrm>
            <a:prstGeom prst="rect">
              <a:avLst/>
            </a:prstGeom>
            <a:ln w="3175">
              <a:solidFill>
                <a:schemeClr val="tx1"/>
              </a:solidFill>
            </a:ln>
          </p:spPr>
        </p:pic>
      </p:grpSp>
    </p:spTree>
    <p:extLst>
      <p:ext uri="{BB962C8B-B14F-4D97-AF65-F5344CB8AC3E}">
        <p14:creationId xmlns:p14="http://schemas.microsoft.com/office/powerpoint/2010/main" val="3196490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Contrast En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DA9CF6F9-3F22-4C1D-8F1F-9500FF412228}"/>
              </a:ext>
            </a:extLst>
          </p:cNvPr>
          <p:cNvGraphicFramePr>
            <a:graphicFrameLocks noChangeAspect="1"/>
          </p:cNvGraphicFramePr>
          <p:nvPr userDrawn="1">
            <p:custDataLst>
              <p:tags r:id="rId2"/>
            </p:custDataLst>
            <p:extLst>
              <p:ext uri="{D42A27DB-BD31-4B8C-83A1-F6EECF244321}">
                <p14:modId xmlns:p14="http://schemas.microsoft.com/office/powerpoint/2010/main" val="13543339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68160" name="think-cell Slide" r:id="rId5" imgW="592" imgH="591" progId="TCLayout.ActiveDocument.1">
                  <p:embed/>
                </p:oleObj>
              </mc:Choice>
              <mc:Fallback>
                <p:oleObj name="think-cell Slide" r:id="rId5" imgW="592" imgH="591"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0" name="5. Source" hidden="1">
            <a:extLst>
              <a:ext uri="{FF2B5EF4-FFF2-40B4-BE49-F238E27FC236}">
                <a16:creationId xmlns:a16="http://schemas.microsoft.com/office/drawing/2014/main" id="{EED9D83D-9CC3-45F3-876D-CC42BC0B70E0}"/>
              </a:ext>
            </a:extLst>
          </p:cNvPr>
          <p:cNvSpPr txBox="1"/>
          <p:nvPr userDrawn="1">
            <p:custDataLst>
              <p:tags r:id="rId3"/>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pic>
        <p:nvPicPr>
          <p:cNvPr id="5" name="Picture 4">
            <a:extLst>
              <a:ext uri="{FF2B5EF4-FFF2-40B4-BE49-F238E27FC236}">
                <a16:creationId xmlns:a16="http://schemas.microsoft.com/office/drawing/2014/main" id="{A39EECB0-79D8-4436-B36E-94E36D77F9B3}"/>
              </a:ext>
            </a:extLst>
          </p:cNvPr>
          <p:cNvPicPr>
            <a:picLocks noChangeAspect="1"/>
          </p:cNvPicPr>
          <p:nvPr userDrawn="1"/>
        </p:nvPicPr>
        <p:blipFill>
          <a:blip r:embed="rId7">
            <a:extLst>
              <a:ext uri="{BEBA8EAE-BF5A-486C-A8C5-ECC9F3942E4B}">
                <a14:imgProps xmlns:a14="http://schemas.microsoft.com/office/drawing/2010/main">
                  <a14:imgLayer r:embed="rId8">
                    <a14:imgEffect>
                      <a14:brightnessContrast bright="100000"/>
                    </a14:imgEffect>
                  </a14:imgLayer>
                </a14:imgProps>
              </a:ext>
            </a:extLst>
          </a:blip>
          <a:stretch>
            <a:fillRect/>
          </a:stretch>
        </p:blipFill>
        <p:spPr>
          <a:xfrm>
            <a:off x="285749" y="185961"/>
            <a:ext cx="4405047" cy="3433540"/>
          </a:xfrm>
          <a:prstGeom prst="rect">
            <a:avLst/>
          </a:prstGeom>
        </p:spPr>
      </p:pic>
      <p:pic>
        <p:nvPicPr>
          <p:cNvPr id="6" name="Image 8">
            <a:extLst>
              <a:ext uri="{FF2B5EF4-FFF2-40B4-BE49-F238E27FC236}">
                <a16:creationId xmlns:a16="http://schemas.microsoft.com/office/drawing/2014/main" id="{F208D575-37D1-49EC-971C-033D2EA848CE}"/>
              </a:ext>
            </a:extLst>
          </p:cNvPr>
          <p:cNvPicPr>
            <a:picLocks noChangeAspect="1"/>
          </p:cNvPicPr>
          <p:nvPr userDrawn="1"/>
        </p:nvPicPr>
        <p:blipFill rotWithShape="1">
          <a:blip r:embed="rId9">
            <a:extLst>
              <a:ext uri="{28A0092B-C50C-407E-A947-70E740481C1C}">
                <a14:useLocalDpi xmlns:a14="http://schemas.microsoft.com/office/drawing/2010/main" val="0"/>
              </a:ext>
            </a:extLst>
          </a:blip>
          <a:srcRect/>
          <a:stretch/>
        </p:blipFill>
        <p:spPr bwMode="ltGray">
          <a:xfrm>
            <a:off x="659657" y="567000"/>
            <a:ext cx="1130036" cy="405766"/>
          </a:xfrm>
          <a:prstGeom prst="rect">
            <a:avLst/>
          </a:prstGeom>
          <a:ln>
            <a:solidFill>
              <a:schemeClr val="tx1"/>
            </a:solidFill>
          </a:ln>
        </p:spPr>
      </p:pic>
    </p:spTree>
    <p:extLst>
      <p:ext uri="{BB962C8B-B14F-4D97-AF65-F5344CB8AC3E}">
        <p14:creationId xmlns:p14="http://schemas.microsoft.com/office/powerpoint/2010/main" val="3677900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id Left">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3C4F5195-E8F7-4A2F-B02E-643BB3D88381}"/>
              </a:ext>
            </a:extLst>
          </p:cNvPr>
          <p:cNvGraphicFramePr>
            <a:graphicFrameLocks noChangeAspect="1"/>
          </p:cNvGraphicFramePr>
          <p:nvPr userDrawn="1">
            <p:custDataLst>
              <p:tags r:id="rId2"/>
            </p:custDataLst>
            <p:extLst>
              <p:ext uri="{D42A27DB-BD31-4B8C-83A1-F6EECF244321}">
                <p14:modId xmlns:p14="http://schemas.microsoft.com/office/powerpoint/2010/main" val="12069228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90683" name="think-cell Slide" r:id="rId9" imgW="592" imgH="591" progId="TCLayout.ActiveDocument.1">
                  <p:embed/>
                </p:oleObj>
              </mc:Choice>
              <mc:Fallback>
                <p:oleObj name="think-cell Slide" r:id="rId9" imgW="592" imgH="591" progId="TCLayout.ActiveDocument.1">
                  <p:embed/>
                  <p:pic>
                    <p:nvPicPr>
                      <p:cNvPr id="0" name=""/>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515EFC92-5E3D-4BDC-A378-85D30212A9E2}"/>
              </a:ext>
            </a:extLst>
          </p:cNvPr>
          <p:cNvSpPr/>
          <p:nvPr userDrawn="1">
            <p:custDataLst>
              <p:tags r:id="rId3"/>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3" name="2. Slide Title">
            <a:extLst>
              <a:ext uri="{FF2B5EF4-FFF2-40B4-BE49-F238E27FC236}">
                <a16:creationId xmlns:a16="http://schemas.microsoft.com/office/drawing/2014/main" id="{064E079D-5BD2-4787-A7F2-0859A1CB5E94}"/>
              </a:ext>
            </a:extLst>
          </p:cNvPr>
          <p:cNvSpPr>
            <a:spLocks noGrp="1"/>
          </p:cNvSpPr>
          <p:nvPr>
            <p:ph type="title"/>
            <p:custDataLst>
              <p:tags r:id="rId4"/>
            </p:custDataLst>
          </p:nvPr>
        </p:nvSpPr>
        <p:spPr>
          <a:xfrm>
            <a:off x="554736" y="3044280"/>
            <a:ext cx="5065776" cy="769441"/>
          </a:xfrm>
          <a:prstGeom prst="rect">
            <a:avLst/>
          </a:prstGeom>
        </p:spPr>
        <p:txBody>
          <a:bodyPr rIns="365760" anchor="ctr">
            <a:noAutofit/>
          </a:bodyPr>
          <a:lstStyle>
            <a:lvl1pPr>
              <a:defRPr>
                <a:ln w="6350" cap="flat">
                  <a:noFill/>
                  <a:miter lim="800000"/>
                </a:ln>
              </a:defRPr>
            </a:lvl1pPr>
          </a:lstStyle>
          <a:p>
            <a:r>
              <a:rPr lang="fr-FR" dirty="0"/>
              <a:t>Click to </a:t>
            </a:r>
            <a:r>
              <a:rPr lang="fr-FR" dirty="0" err="1"/>
              <a:t>edit</a:t>
            </a:r>
            <a:r>
              <a:rPr lang="fr-FR" dirty="0"/>
              <a:t> Master </a:t>
            </a:r>
            <a:r>
              <a:rPr lang="fr-FR" dirty="0" err="1"/>
              <a:t>title</a:t>
            </a:r>
            <a:r>
              <a:rPr lang="fr-FR" dirty="0"/>
              <a:t> style</a:t>
            </a:r>
          </a:p>
        </p:txBody>
      </p:sp>
      <p:sp>
        <p:nvSpPr>
          <p:cNvPr id="9" name="Slide Number">
            <a:extLst>
              <a:ext uri="{FF2B5EF4-FFF2-40B4-BE49-F238E27FC236}">
                <a16:creationId xmlns:a16="http://schemas.microsoft.com/office/drawing/2014/main" id="{2BF771FC-DD10-42B6-A51E-7F1E26F8184D}"/>
              </a:ext>
            </a:extLst>
          </p:cNvPr>
          <p:cNvSpPr>
            <a:spLocks noChangeArrowheads="1"/>
          </p:cNvSpPr>
          <p:nvPr userDrawn="1">
            <p:custDataLst>
              <p:tags r:id="rId5"/>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b="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b="0" dirty="0">
              <a:solidFill>
                <a:schemeClr val="tx1"/>
              </a:solidFill>
              <a:latin typeface="+mn-lt"/>
              <a:ea typeface="+mn-ea"/>
              <a:cs typeface="Arial" panose="020B0604020202020204" pitchFamily="34" charset="0"/>
            </a:endParaRPr>
          </a:p>
        </p:txBody>
      </p:sp>
      <p:sp>
        <p:nvSpPr>
          <p:cNvPr id="8" name="5. Source" hidden="1">
            <a:extLst>
              <a:ext uri="{FF2B5EF4-FFF2-40B4-BE49-F238E27FC236}">
                <a16:creationId xmlns:a16="http://schemas.microsoft.com/office/drawing/2014/main" id="{C0D33C43-5B9F-44B4-82FA-BAAD11A7FB8E}"/>
              </a:ext>
            </a:extLst>
          </p:cNvPr>
          <p:cNvSpPr txBox="1"/>
          <p:nvPr userDrawn="1">
            <p:custDataLst>
              <p:tags r:id="rId6"/>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sp>
        <p:nvSpPr>
          <p:cNvPr id="10" name="1. On-page tracker">
            <a:extLst>
              <a:ext uri="{FF2B5EF4-FFF2-40B4-BE49-F238E27FC236}">
                <a16:creationId xmlns:a16="http://schemas.microsoft.com/office/drawing/2014/main" id="{E4983596-431B-4F12-AA07-76914CD3DEE7}"/>
              </a:ext>
            </a:extLst>
          </p:cNvPr>
          <p:cNvSpPr>
            <a:spLocks noGrp="1"/>
          </p:cNvSpPr>
          <p:nvPr>
            <p:ph type="body" sz="quarter" idx="10" hasCustomPrompt="1"/>
            <p:custDataLst>
              <p:tags r:id="rId7"/>
            </p:custDataLst>
          </p:nvPr>
        </p:nvSpPr>
        <p:spPr>
          <a:xfrm>
            <a:off x="554735" y="41597"/>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11" name="Espace réservé de la date 3">
            <a:extLst>
              <a:ext uri="{FF2B5EF4-FFF2-40B4-BE49-F238E27FC236}">
                <a16:creationId xmlns:a16="http://schemas.microsoft.com/office/drawing/2014/main" id="{0302BB65-7E34-402E-BA82-996F92D8DD4B}"/>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9C31E6BE-614B-4F5D-B7F6-E1DC6E328D15}" type="datetime1">
              <a:rPr lang="fr-FR" cap="all" smtClean="0"/>
              <a:t>18/01/2022</a:t>
            </a:fld>
            <a:endParaRPr lang="fr-FR" cap="all" dirty="0"/>
          </a:p>
        </p:txBody>
      </p:sp>
    </p:spTree>
    <p:extLst>
      <p:ext uri="{BB962C8B-B14F-4D97-AF65-F5344CB8AC3E}">
        <p14:creationId xmlns:p14="http://schemas.microsoft.com/office/powerpoint/2010/main" val="3079707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05B6D76-6B4B-4ED5-B8F1-5D1D09831257}"/>
              </a:ext>
            </a:extLst>
          </p:cNvPr>
          <p:cNvGraphicFramePr>
            <a:graphicFrameLocks noChangeAspect="1"/>
          </p:cNvGraphicFramePr>
          <p:nvPr userDrawn="1">
            <p:custDataLst>
              <p:tags r:id="rId2"/>
            </p:custDataLst>
            <p:extLst>
              <p:ext uri="{D42A27DB-BD31-4B8C-83A1-F6EECF244321}">
                <p14:modId xmlns:p14="http://schemas.microsoft.com/office/powerpoint/2010/main" val="428126086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67138" name="think-cell Slide" r:id="rId10" imgW="592" imgH="591" progId="TCLayout.ActiveDocument.1">
                  <p:embed/>
                </p:oleObj>
              </mc:Choice>
              <mc:Fallback>
                <p:oleObj name="think-cell Slide" r:id="rId10" imgW="592" imgH="591" progId="TCLayout.ActiveDocument.1">
                  <p:embed/>
                  <p:pic>
                    <p:nvPicPr>
                      <p:cNvPr id="0" name=""/>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5B00454B-243D-4043-9EB4-53CEE57908F0}"/>
              </a:ext>
            </a:extLst>
          </p:cNvPr>
          <p:cNvSpPr/>
          <p:nvPr userDrawn="1">
            <p:custDataLst>
              <p:tags r:id="rId3"/>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44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12" name="Rectangle 5">
            <a:extLst>
              <a:ext uri="{FF2B5EF4-FFF2-40B4-BE49-F238E27FC236}">
                <a16:creationId xmlns:a16="http://schemas.microsoft.com/office/drawing/2014/main" id="{4184A791-6F08-4A6F-9D72-D8E56EAF463C}"/>
              </a:ext>
            </a:extLst>
          </p:cNvPr>
          <p:cNvSpPr/>
          <p:nvPr userDrawn="1"/>
        </p:nvSpPr>
        <p:spPr bwMode="auto">
          <a:xfrm>
            <a:off x="171450" y="1883230"/>
            <a:ext cx="11849100" cy="2670047"/>
          </a:xfrm>
          <a:prstGeom prst="rect">
            <a:avLst/>
          </a:prstGeom>
          <a:solidFill>
            <a:srgbClr val="0A009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fr-FR" sz="1350" dirty="0"/>
          </a:p>
        </p:txBody>
      </p:sp>
      <p:sp>
        <p:nvSpPr>
          <p:cNvPr id="2" name="Rectangle 1" hidden="1">
            <a:extLst>
              <a:ext uri="{FF2B5EF4-FFF2-40B4-BE49-F238E27FC236}">
                <a16:creationId xmlns:a16="http://schemas.microsoft.com/office/drawing/2014/main" id="{BDCF374B-2477-45CD-A00B-B8676A45ACDF}"/>
              </a:ext>
            </a:extLst>
          </p:cNvPr>
          <p:cNvSpPr/>
          <p:nvPr userDrawn="1">
            <p:custDataLst>
              <p:tags r:id="rId4"/>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44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8" name="Slide Number">
            <a:extLst>
              <a:ext uri="{FF2B5EF4-FFF2-40B4-BE49-F238E27FC236}">
                <a16:creationId xmlns:a16="http://schemas.microsoft.com/office/drawing/2014/main" id="{A86AE8A6-05EF-4E76-AAAD-41743692E9F9}"/>
              </a:ext>
            </a:extLst>
          </p:cNvPr>
          <p:cNvSpPr>
            <a:spLocks noChangeArrowheads="1"/>
          </p:cNvSpPr>
          <p:nvPr userDrawn="1">
            <p:custDataLst>
              <p:tags r:id="rId5"/>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b="0" smtClean="0">
                <a:solidFill>
                  <a:schemeClr val="bg1"/>
                </a:solidFill>
                <a:latin typeface="+mn-lt"/>
                <a:ea typeface="+mn-ea"/>
                <a:cs typeface="Arial" panose="020B0604020202020204" pitchFamily="34" charset="0"/>
              </a:rPr>
              <a:pPr algn="r" defTabSz="610744" fontAlgn="auto">
                <a:spcBef>
                  <a:spcPts val="0"/>
                </a:spcBef>
                <a:spcAft>
                  <a:spcPts val="0"/>
                </a:spcAft>
                <a:defRPr/>
              </a:pPr>
              <a:t>‹N°›</a:t>
            </a:fld>
            <a:endParaRPr lang="fr-FR" sz="900" b="0" dirty="0">
              <a:solidFill>
                <a:schemeClr val="bg1"/>
              </a:solidFill>
              <a:latin typeface="+mn-lt"/>
              <a:ea typeface="+mn-ea"/>
              <a:cs typeface="Arial" panose="020B0604020202020204" pitchFamily="34" charset="0"/>
            </a:endParaRPr>
          </a:p>
        </p:txBody>
      </p:sp>
      <p:sp>
        <p:nvSpPr>
          <p:cNvPr id="6" name="5. Source" hidden="1">
            <a:extLst>
              <a:ext uri="{FF2B5EF4-FFF2-40B4-BE49-F238E27FC236}">
                <a16:creationId xmlns:a16="http://schemas.microsoft.com/office/drawing/2014/main" id="{B871FE09-BB6E-4334-B0EA-E52395AA61B3}"/>
              </a:ext>
            </a:extLst>
          </p:cNvPr>
          <p:cNvSpPr txBox="1"/>
          <p:nvPr userDrawn="1">
            <p:custDataLst>
              <p:tags r:id="rId6"/>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sp>
        <p:nvSpPr>
          <p:cNvPr id="9" name="1. On-page tracker">
            <a:extLst>
              <a:ext uri="{FF2B5EF4-FFF2-40B4-BE49-F238E27FC236}">
                <a16:creationId xmlns:a16="http://schemas.microsoft.com/office/drawing/2014/main" id="{FA764DC8-CEA6-42F3-8E66-7C768AAD275E}"/>
              </a:ext>
            </a:extLst>
          </p:cNvPr>
          <p:cNvSpPr>
            <a:spLocks noGrp="1"/>
          </p:cNvSpPr>
          <p:nvPr>
            <p:ph type="body" sz="quarter" idx="10" hasCustomPrompt="1"/>
            <p:custDataLst>
              <p:tags r:id="rId7"/>
            </p:custDataLst>
          </p:nvPr>
        </p:nvSpPr>
        <p:spPr>
          <a:xfrm>
            <a:off x="1507367" y="41597"/>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10" name="Espace réservé de la date 3">
            <a:extLst>
              <a:ext uri="{FF2B5EF4-FFF2-40B4-BE49-F238E27FC236}">
                <a16:creationId xmlns:a16="http://schemas.microsoft.com/office/drawing/2014/main" id="{26533CC6-43D1-4148-8060-78C91267D583}"/>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bg1"/>
                </a:solidFill>
              </a:defRPr>
            </a:lvl1pPr>
          </a:lstStyle>
          <a:p>
            <a:fld id="{D9A96176-27B8-4C7F-B66B-DA1E7283D192}" type="datetime1">
              <a:rPr lang="fr-FR" cap="all" smtClean="0"/>
              <a:pPr/>
              <a:t>18/01/2022</a:t>
            </a:fld>
            <a:endParaRPr lang="fr-FR" cap="all" dirty="0"/>
          </a:p>
        </p:txBody>
      </p:sp>
      <p:cxnSp>
        <p:nvCxnSpPr>
          <p:cNvPr id="11" name="BottomLine">
            <a:extLst>
              <a:ext uri="{FF2B5EF4-FFF2-40B4-BE49-F238E27FC236}">
                <a16:creationId xmlns:a16="http://schemas.microsoft.com/office/drawing/2014/main" id="{B2C311C7-C3C4-4FD2-B608-5FAA88B42521}"/>
              </a:ext>
            </a:extLst>
          </p:cNvPr>
          <p:cNvCxnSpPr/>
          <p:nvPr userDrawn="1">
            <p:custDataLst>
              <p:tags r:id="rId8"/>
            </p:custDataLst>
          </p:nvPr>
        </p:nvCxnSpPr>
        <p:spPr bwMode="ltGray">
          <a:xfrm>
            <a:off x="554736" y="6453769"/>
            <a:ext cx="110825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5" name="Titre 4"/>
          <p:cNvSpPr>
            <a:spLocks noGrp="1"/>
          </p:cNvSpPr>
          <p:nvPr>
            <p:ph type="title"/>
          </p:nvPr>
        </p:nvSpPr>
        <p:spPr/>
        <p:txBody>
          <a:bodyPr/>
          <a:lstStyle/>
          <a:p>
            <a:r>
              <a:rPr lang="fr-FR" smtClean="0"/>
              <a:t>Modifiez le style du titre</a:t>
            </a:r>
            <a:endParaRPr lang="fr-FR"/>
          </a:p>
        </p:txBody>
      </p:sp>
    </p:spTree>
    <p:extLst>
      <p:ext uri="{BB962C8B-B14F-4D97-AF65-F5344CB8AC3E}">
        <p14:creationId xmlns:p14="http://schemas.microsoft.com/office/powerpoint/2010/main" val="2497063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EC6EE29E-F64A-419F-BFB0-EEDEB71953F6}"/>
              </a:ext>
            </a:extLst>
          </p:cNvPr>
          <p:cNvGraphicFramePr>
            <a:graphicFrameLocks noChangeAspect="1"/>
          </p:cNvGraphicFramePr>
          <p:nvPr userDrawn="1">
            <p:custDataLst>
              <p:tags r:id="rId2"/>
            </p:custDataLst>
            <p:extLst>
              <p:ext uri="{D42A27DB-BD31-4B8C-83A1-F6EECF244321}">
                <p14:modId xmlns:p14="http://schemas.microsoft.com/office/powerpoint/2010/main" val="12902377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91707" name="think-cell Slide" r:id="rId10" imgW="592" imgH="591" progId="TCLayout.ActiveDocument.1">
                  <p:embed/>
                </p:oleObj>
              </mc:Choice>
              <mc:Fallback>
                <p:oleObj name="think-cell Slide" r:id="rId10" imgW="592" imgH="591" progId="TCLayout.ActiveDocument.1">
                  <p:embed/>
                  <p:pic>
                    <p:nvPicPr>
                      <p:cNvPr id="0" name=""/>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69526043-F22A-4ED3-B0A1-DD7C4F83AF9B}"/>
              </a:ext>
            </a:extLst>
          </p:cNvPr>
          <p:cNvSpPr/>
          <p:nvPr userDrawn="1">
            <p:custDataLst>
              <p:tags r:id="rId3"/>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34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8" name="2. Slide Title">
            <a:extLst>
              <a:ext uri="{FF2B5EF4-FFF2-40B4-BE49-F238E27FC236}">
                <a16:creationId xmlns:a16="http://schemas.microsoft.com/office/drawing/2014/main" id="{EA735538-C733-4892-93A4-7B433D8B8293}"/>
              </a:ext>
            </a:extLst>
          </p:cNvPr>
          <p:cNvSpPr>
            <a:spLocks noGrp="1"/>
          </p:cNvSpPr>
          <p:nvPr>
            <p:ph type="title" hasCustomPrompt="1"/>
            <p:custDataLst>
              <p:tags r:id="rId4"/>
            </p:custDataLst>
          </p:nvPr>
        </p:nvSpPr>
        <p:spPr>
          <a:xfrm>
            <a:off x="1505712" y="3556229"/>
            <a:ext cx="9180576" cy="523220"/>
          </a:xfrm>
          <a:prstGeom prst="rect">
            <a:avLst/>
          </a:prstGeom>
        </p:spPr>
        <p:txBody>
          <a:bodyPr>
            <a:spAutoFit/>
          </a:bodyPr>
          <a:lstStyle>
            <a:lvl1pPr>
              <a:lnSpc>
                <a:spcPct val="105000"/>
              </a:lnSpc>
              <a:defRPr sz="3400"/>
            </a:lvl1pPr>
          </a:lstStyle>
          <a:p>
            <a:r>
              <a:rPr lang="fr-FR" dirty="0"/>
              <a:t>“Click to </a:t>
            </a:r>
            <a:r>
              <a:rPr lang="fr-FR" dirty="0" err="1"/>
              <a:t>add</a:t>
            </a:r>
            <a:r>
              <a:rPr lang="fr-FR" dirty="0"/>
              <a:t> </a:t>
            </a:r>
            <a:r>
              <a:rPr lang="fr-FR" dirty="0" err="1"/>
              <a:t>quote</a:t>
            </a:r>
            <a:endParaRPr lang="fr-FR" dirty="0"/>
          </a:p>
        </p:txBody>
      </p:sp>
      <p:sp>
        <p:nvSpPr>
          <p:cNvPr id="6" name="3. Subtitle">
            <a:extLst>
              <a:ext uri="{FF2B5EF4-FFF2-40B4-BE49-F238E27FC236}">
                <a16:creationId xmlns:a16="http://schemas.microsoft.com/office/drawing/2014/main" id="{8DB5022C-F66C-4018-82F3-195571DDD527}"/>
              </a:ext>
            </a:extLst>
          </p:cNvPr>
          <p:cNvSpPr>
            <a:spLocks noGrp="1"/>
          </p:cNvSpPr>
          <p:nvPr>
            <p:ph type="subTitle" idx="1" hasCustomPrompt="1"/>
            <p:custDataLst>
              <p:tags r:id="rId5"/>
            </p:custDataLst>
          </p:nvPr>
        </p:nvSpPr>
        <p:spPr>
          <a:xfrm>
            <a:off x="1505712" y="4284630"/>
            <a:ext cx="9180576" cy="276999"/>
          </a:xfrm>
          <a:prstGeom prst="rect">
            <a:avLst/>
          </a:prstGeom>
        </p:spPr>
        <p:txBody>
          <a:bodyPr wrap="square">
            <a:noAutofit/>
          </a:bodyPr>
          <a:lstStyle>
            <a:lvl1pPr marL="0" indent="0" algn="l">
              <a:buNone/>
              <a:defRPr sz="18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Click to </a:t>
            </a:r>
            <a:r>
              <a:rPr lang="fr-FR" dirty="0" err="1"/>
              <a:t>add</a:t>
            </a:r>
            <a:r>
              <a:rPr lang="fr-FR" dirty="0"/>
              <a:t> </a:t>
            </a:r>
            <a:r>
              <a:rPr lang="fr-FR" dirty="0" err="1"/>
              <a:t>quote</a:t>
            </a:r>
            <a:r>
              <a:rPr lang="fr-FR" dirty="0"/>
              <a:t> source</a:t>
            </a:r>
          </a:p>
        </p:txBody>
      </p:sp>
      <p:sp>
        <p:nvSpPr>
          <p:cNvPr id="9" name="Slide Number">
            <a:extLst>
              <a:ext uri="{FF2B5EF4-FFF2-40B4-BE49-F238E27FC236}">
                <a16:creationId xmlns:a16="http://schemas.microsoft.com/office/drawing/2014/main" id="{FAEB6FCE-50CC-4F2B-A5B3-CB508EDFCD46}"/>
              </a:ext>
            </a:extLst>
          </p:cNvPr>
          <p:cNvSpPr>
            <a:spLocks noChangeArrowheads="1"/>
          </p:cNvSpPr>
          <p:nvPr userDrawn="1">
            <p:custDataLst>
              <p:tags r:id="rId6"/>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b="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b="0" dirty="0">
              <a:solidFill>
                <a:schemeClr val="tx1"/>
              </a:solidFill>
              <a:latin typeface="+mn-lt"/>
              <a:ea typeface="+mn-ea"/>
              <a:cs typeface="Arial" panose="020B0604020202020204" pitchFamily="34" charset="0"/>
            </a:endParaRPr>
          </a:p>
        </p:txBody>
      </p:sp>
      <p:sp>
        <p:nvSpPr>
          <p:cNvPr id="7" name="5. Source" hidden="1">
            <a:extLst>
              <a:ext uri="{FF2B5EF4-FFF2-40B4-BE49-F238E27FC236}">
                <a16:creationId xmlns:a16="http://schemas.microsoft.com/office/drawing/2014/main" id="{97195F4E-ECA7-41A9-AFF3-0C4DAD103DA6}"/>
              </a:ext>
            </a:extLst>
          </p:cNvPr>
          <p:cNvSpPr txBox="1"/>
          <p:nvPr userDrawn="1">
            <p:custDataLst>
              <p:tags r:id="rId7"/>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sp>
        <p:nvSpPr>
          <p:cNvPr id="10" name="1. On-page tracker">
            <a:extLst>
              <a:ext uri="{FF2B5EF4-FFF2-40B4-BE49-F238E27FC236}">
                <a16:creationId xmlns:a16="http://schemas.microsoft.com/office/drawing/2014/main" id="{556D1499-3230-4098-85B2-D4CC7CA621F1}"/>
              </a:ext>
            </a:extLst>
          </p:cNvPr>
          <p:cNvSpPr>
            <a:spLocks noGrp="1"/>
          </p:cNvSpPr>
          <p:nvPr>
            <p:ph type="body" sz="quarter" idx="10" hasCustomPrompt="1"/>
            <p:custDataLst>
              <p:tags r:id="rId8"/>
            </p:custDataLst>
          </p:nvPr>
        </p:nvSpPr>
        <p:spPr>
          <a:xfrm>
            <a:off x="554735" y="41597"/>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11" name="Espace réservé de la date 3">
            <a:extLst>
              <a:ext uri="{FF2B5EF4-FFF2-40B4-BE49-F238E27FC236}">
                <a16:creationId xmlns:a16="http://schemas.microsoft.com/office/drawing/2014/main" id="{724AAFB4-DB46-4A71-906C-D9C34D938D25}"/>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B47BA75B-B3A0-451C-A24E-509CF7CB93E1}" type="datetime1">
              <a:rPr lang="fr-FR" cap="all" smtClean="0"/>
              <a:t>18/01/2022</a:t>
            </a:fld>
            <a:endParaRPr lang="fr-FR" cap="all" dirty="0"/>
          </a:p>
        </p:txBody>
      </p:sp>
    </p:spTree>
    <p:extLst>
      <p:ext uri="{BB962C8B-B14F-4D97-AF65-F5344CB8AC3E}">
        <p14:creationId xmlns:p14="http://schemas.microsoft.com/office/powerpoint/2010/main" val="2411697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4">
    <p:spTree>
      <p:nvGrpSpPr>
        <p:cNvPr id="1" name=""/>
        <p:cNvGrpSpPr/>
        <p:nvPr/>
      </p:nvGrpSpPr>
      <p:grpSpPr>
        <a:xfrm>
          <a:off x="0" y="0"/>
          <a:ext cx="0" cy="0"/>
          <a:chOff x="0" y="0"/>
          <a:chExt cx="0" cy="0"/>
        </a:xfrm>
      </p:grpSpPr>
      <p:graphicFrame>
        <p:nvGraphicFramePr>
          <p:cNvPr id="3" name="Object 6" hidden="1">
            <a:extLst>
              <a:ext uri="{FF2B5EF4-FFF2-40B4-BE49-F238E27FC236}">
                <a16:creationId xmlns:a16="http://schemas.microsoft.com/office/drawing/2014/main" id="{DA8D6A48-EE20-4EB4-A234-9F3B16C02872}"/>
              </a:ext>
            </a:extLst>
          </p:cNvPr>
          <p:cNvGraphicFramePr>
            <a:graphicFrameLocks noChangeAspect="1"/>
          </p:cNvGraphicFramePr>
          <p:nvPr userDrawn="1">
            <p:custDataLst>
              <p:tags r:id="rId2"/>
            </p:custDataLst>
            <p:extLst>
              <p:ext uri="{D42A27DB-BD31-4B8C-83A1-F6EECF244321}">
                <p14:modId xmlns:p14="http://schemas.microsoft.com/office/powerpoint/2010/main" val="25248338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17992" name="think-cell Slide" r:id="rId11" imgW="413" imgH="416" progId="TCLayout.ActiveDocument.1">
                  <p:embed/>
                </p:oleObj>
              </mc:Choice>
              <mc:Fallback>
                <p:oleObj name="think-cell Slide" r:id="rId11" imgW="413" imgH="416" progId="TCLayout.ActiveDocument.1">
                  <p:embed/>
                  <p:pic>
                    <p:nvPicPr>
                      <p:cNvPr id="3" name="Object 6" hidden="1">
                        <a:extLst>
                          <a:ext uri="{FF2B5EF4-FFF2-40B4-BE49-F238E27FC236}">
                            <a16:creationId xmlns:a16="http://schemas.microsoft.com/office/drawing/2014/main" id="{DA8D6A48-EE20-4EB4-A234-9F3B16C02872}"/>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4" name="Rectangle 1" hidden="1">
            <a:extLst>
              <a:ext uri="{FF2B5EF4-FFF2-40B4-BE49-F238E27FC236}">
                <a16:creationId xmlns:a16="http://schemas.microsoft.com/office/drawing/2014/main" id="{67C50C85-5FB9-4798-A8A4-1DA5B9F3ACC9}"/>
              </a:ext>
            </a:extLst>
          </p:cNvPr>
          <p:cNvSpPr/>
          <p:nvPr userDrawn="1">
            <p:custDataLst>
              <p:tags r:id="rId3"/>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6" name="RectangleLight">
            <a:extLst>
              <a:ext uri="{FF2B5EF4-FFF2-40B4-BE49-F238E27FC236}">
                <a16:creationId xmlns:a16="http://schemas.microsoft.com/office/drawing/2014/main" id="{3FA229FA-A3E6-464F-8FAE-54175450EBEB}"/>
              </a:ext>
            </a:extLst>
          </p:cNvPr>
          <p:cNvSpPr/>
          <p:nvPr userDrawn="1">
            <p:custDataLst>
              <p:tags r:id="rId4"/>
            </p:custDataLst>
          </p:nvPr>
        </p:nvSpPr>
        <p:spPr bwMode="ltGray">
          <a:xfrm>
            <a:off x="3413760" y="0"/>
            <a:ext cx="8778240" cy="6858000"/>
          </a:xfrm>
          <a:prstGeom prst="rect">
            <a:avLst/>
          </a:prstGeom>
          <a:solidFill>
            <a:srgbClr val="D9E0EF"/>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fr-FR" dirty="0">
              <a:solidFill>
                <a:srgbClr val="F0F0F0"/>
              </a:solidFill>
              <a:latin typeface="Arial" panose="020B0604020202020204" pitchFamily="34" charset="0"/>
            </a:endParaRPr>
          </a:p>
        </p:txBody>
      </p:sp>
      <p:sp>
        <p:nvSpPr>
          <p:cNvPr id="17" name="Slide Number">
            <a:extLst>
              <a:ext uri="{FF2B5EF4-FFF2-40B4-BE49-F238E27FC236}">
                <a16:creationId xmlns:a16="http://schemas.microsoft.com/office/drawing/2014/main" id="{ACF9526A-1F1C-4E57-8A8D-21EDBC12066F}"/>
              </a:ext>
            </a:extLst>
          </p:cNvPr>
          <p:cNvSpPr>
            <a:spLocks noChangeArrowheads="1"/>
          </p:cNvSpPr>
          <p:nvPr userDrawn="1">
            <p:custDataLst>
              <p:tags r:id="rId5"/>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b="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b="0" dirty="0">
              <a:solidFill>
                <a:schemeClr val="tx1"/>
              </a:solidFill>
              <a:latin typeface="+mn-lt"/>
              <a:ea typeface="+mn-ea"/>
              <a:cs typeface="Arial" panose="020B0604020202020204" pitchFamily="34" charset="0"/>
            </a:endParaRPr>
          </a:p>
        </p:txBody>
      </p:sp>
      <p:sp>
        <p:nvSpPr>
          <p:cNvPr id="19" name="2. Slide Title">
            <a:extLst>
              <a:ext uri="{FF2B5EF4-FFF2-40B4-BE49-F238E27FC236}">
                <a16:creationId xmlns:a16="http://schemas.microsoft.com/office/drawing/2014/main" id="{6647A441-8DE4-4236-BCC7-B694B2C59E00}"/>
              </a:ext>
            </a:extLst>
          </p:cNvPr>
          <p:cNvSpPr>
            <a:spLocks noGrp="1"/>
          </p:cNvSpPr>
          <p:nvPr>
            <p:ph type="title"/>
            <p:custDataLst>
              <p:tags r:id="rId6"/>
            </p:custDataLst>
          </p:nvPr>
        </p:nvSpPr>
        <p:spPr>
          <a:xfrm>
            <a:off x="554736" y="2744369"/>
            <a:ext cx="2514600" cy="769441"/>
          </a:xfrm>
        </p:spPr>
        <p:txBody>
          <a:bodyPr vert="horz" wrap="square" lIns="0" tIns="0" rIns="0" bIns="0" rtlCol="0" anchor="b" anchorCtr="0">
            <a:noAutofit/>
          </a:bodyPr>
          <a:lstStyle>
            <a:lvl1pPr>
              <a:defRPr lang="en-US" dirty="0"/>
            </a:lvl1pPr>
          </a:lstStyle>
          <a:p>
            <a:pPr lvl="0"/>
            <a:r>
              <a:rPr lang="fr-FR" dirty="0"/>
              <a:t>Click to </a:t>
            </a:r>
            <a:r>
              <a:rPr lang="fr-FR" dirty="0" err="1"/>
              <a:t>edit</a:t>
            </a:r>
            <a:r>
              <a:rPr lang="fr-FR" dirty="0"/>
              <a:t> Master </a:t>
            </a:r>
            <a:r>
              <a:rPr lang="fr-FR" dirty="0" err="1"/>
              <a:t>title</a:t>
            </a:r>
            <a:r>
              <a:rPr lang="fr-FR" dirty="0"/>
              <a:t> style</a:t>
            </a:r>
          </a:p>
        </p:txBody>
      </p:sp>
      <p:sp>
        <p:nvSpPr>
          <p:cNvPr id="20" name="3. Subtitle">
            <a:extLst>
              <a:ext uri="{FF2B5EF4-FFF2-40B4-BE49-F238E27FC236}">
                <a16:creationId xmlns:a16="http://schemas.microsoft.com/office/drawing/2014/main" id="{A4DBA574-6D59-4DFD-82A7-9B1E9AEB906E}"/>
              </a:ext>
            </a:extLst>
          </p:cNvPr>
          <p:cNvSpPr>
            <a:spLocks noGrp="1"/>
          </p:cNvSpPr>
          <p:nvPr>
            <p:ph type="subTitle" idx="1"/>
            <p:custDataLst>
              <p:tags r:id="rId7"/>
            </p:custDataLst>
          </p:nvPr>
        </p:nvSpPr>
        <p:spPr>
          <a:xfrm>
            <a:off x="554736" y="3659644"/>
            <a:ext cx="2514600" cy="553998"/>
          </a:xfrm>
          <a:prstGeom prst="rect">
            <a:avLst/>
          </a:prstGeom>
        </p:spPr>
        <p:txBody>
          <a:bodyPr wrap="square">
            <a:spAutoFit/>
          </a:bodyPr>
          <a:lstStyle>
            <a:lvl1pPr marL="0" indent="0" algn="l">
              <a:buNone/>
              <a:defRPr sz="1800" b="0">
                <a:solidFill>
                  <a:schemeClr val="tx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fr-FR" dirty="0"/>
              <a:t>Click to </a:t>
            </a:r>
            <a:r>
              <a:rPr lang="fr-FR" dirty="0" err="1"/>
              <a:t>edit</a:t>
            </a:r>
            <a:r>
              <a:rPr lang="fr-FR" dirty="0"/>
              <a:t> Master </a:t>
            </a:r>
            <a:r>
              <a:rPr lang="fr-FR" dirty="0" err="1"/>
              <a:t>subtitle</a:t>
            </a:r>
            <a:r>
              <a:rPr lang="fr-FR" dirty="0"/>
              <a:t> style</a:t>
            </a:r>
          </a:p>
        </p:txBody>
      </p:sp>
      <p:sp>
        <p:nvSpPr>
          <p:cNvPr id="21" name="5. Source" hidden="1">
            <a:extLst>
              <a:ext uri="{FF2B5EF4-FFF2-40B4-BE49-F238E27FC236}">
                <a16:creationId xmlns:a16="http://schemas.microsoft.com/office/drawing/2014/main" id="{25B2DE14-9B3F-4199-B082-9FEB12CE57EA}"/>
              </a:ext>
            </a:extLst>
          </p:cNvPr>
          <p:cNvSpPr txBox="1"/>
          <p:nvPr userDrawn="1">
            <p:custDataLst>
              <p:tags r:id="rId8"/>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sp>
        <p:nvSpPr>
          <p:cNvPr id="10" name="1. On-page tracker">
            <a:extLst>
              <a:ext uri="{FF2B5EF4-FFF2-40B4-BE49-F238E27FC236}">
                <a16:creationId xmlns:a16="http://schemas.microsoft.com/office/drawing/2014/main" id="{96552B7E-7081-4EA8-9351-FE4C7216ADF2}"/>
              </a:ext>
            </a:extLst>
          </p:cNvPr>
          <p:cNvSpPr>
            <a:spLocks noGrp="1"/>
          </p:cNvSpPr>
          <p:nvPr>
            <p:ph type="body" sz="quarter" idx="10" hasCustomPrompt="1"/>
            <p:custDataLst>
              <p:tags r:id="rId9"/>
            </p:custDataLst>
          </p:nvPr>
        </p:nvSpPr>
        <p:spPr>
          <a:xfrm>
            <a:off x="1513362" y="41597"/>
            <a:ext cx="1555012"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11" name="Espace réservé de la date 3">
            <a:extLst>
              <a:ext uri="{FF2B5EF4-FFF2-40B4-BE49-F238E27FC236}">
                <a16:creationId xmlns:a16="http://schemas.microsoft.com/office/drawing/2014/main" id="{F113EEB6-E29F-47E8-B54A-8496523BBCE7}"/>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3EA4F80C-8BEB-4278-BA54-BEA445AD31AD}" type="datetime1">
              <a:rPr lang="fr-FR" cap="all" smtClean="0"/>
              <a:t>18/01/2022</a:t>
            </a:fld>
            <a:endParaRPr lang="fr-FR" cap="all" dirty="0"/>
          </a:p>
        </p:txBody>
      </p:sp>
      <p:pic>
        <p:nvPicPr>
          <p:cNvPr id="13" name="Image 5">
            <a:extLst>
              <a:ext uri="{FF2B5EF4-FFF2-40B4-BE49-F238E27FC236}">
                <a16:creationId xmlns:a16="http://schemas.microsoft.com/office/drawing/2014/main" id="{E52AC364-311C-4359-ABF3-7AA0243E87BC}"/>
              </a:ext>
            </a:extLst>
          </p:cNvPr>
          <p:cNvPicPr>
            <a:picLocks noChangeAspect="1"/>
          </p:cNvPicPr>
          <p:nvPr userDrawn="1"/>
        </p:nvPicPr>
        <p:blipFill rotWithShape="1">
          <a:blip r:embed="rId13"/>
          <a:srcRect l="8428"/>
          <a:stretch/>
        </p:blipFill>
        <p:spPr>
          <a:xfrm>
            <a:off x="553972" y="84777"/>
            <a:ext cx="854905" cy="726675"/>
          </a:xfrm>
          <a:prstGeom prst="rect">
            <a:avLst/>
          </a:prstGeom>
        </p:spPr>
      </p:pic>
      <p:cxnSp>
        <p:nvCxnSpPr>
          <p:cNvPr id="14" name="Connecteur droit 13">
            <a:extLst>
              <a:ext uri="{FF2B5EF4-FFF2-40B4-BE49-F238E27FC236}">
                <a16:creationId xmlns:a16="http://schemas.microsoft.com/office/drawing/2014/main" id="{BC0124A4-D024-4024-9440-E1117FA58ADB}"/>
              </a:ext>
            </a:extLst>
          </p:cNvPr>
          <p:cNvCxnSpPr>
            <a:cxnSpLocks/>
          </p:cNvCxnSpPr>
          <p:nvPr userDrawn="1"/>
        </p:nvCxnSpPr>
        <p:spPr>
          <a:xfrm>
            <a:off x="553972" y="1086644"/>
            <a:ext cx="2515364" cy="0"/>
          </a:xfrm>
          <a:prstGeom prst="line">
            <a:avLst/>
          </a:prstGeom>
          <a:ln w="22225">
            <a:solidFill>
              <a:srgbClr val="0A0091"/>
            </a:solidFill>
          </a:ln>
        </p:spPr>
        <p:style>
          <a:lnRef idx="1">
            <a:schemeClr val="accent1"/>
          </a:lnRef>
          <a:fillRef idx="0">
            <a:schemeClr val="accent1"/>
          </a:fillRef>
          <a:effectRef idx="0">
            <a:schemeClr val="accent1"/>
          </a:effectRef>
          <a:fontRef idx="minor">
            <a:schemeClr val="tx1"/>
          </a:fontRef>
        </p:style>
      </p:cxnSp>
      <p:cxnSp>
        <p:nvCxnSpPr>
          <p:cNvPr id="15" name="Connecteur droit 13">
            <a:extLst>
              <a:ext uri="{FF2B5EF4-FFF2-40B4-BE49-F238E27FC236}">
                <a16:creationId xmlns:a16="http://schemas.microsoft.com/office/drawing/2014/main" id="{05F085EA-7825-4EA9-9B33-FA19DBBC98F6}"/>
              </a:ext>
            </a:extLst>
          </p:cNvPr>
          <p:cNvCxnSpPr>
            <a:cxnSpLocks/>
          </p:cNvCxnSpPr>
          <p:nvPr userDrawn="1"/>
        </p:nvCxnSpPr>
        <p:spPr>
          <a:xfrm>
            <a:off x="3715757" y="1086644"/>
            <a:ext cx="7921507" cy="0"/>
          </a:xfrm>
          <a:prstGeom prst="line">
            <a:avLst/>
          </a:prstGeom>
          <a:ln w="22225">
            <a:solidFill>
              <a:srgbClr val="0A009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9416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3">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CEE6E84E-0DE7-4EEF-8932-BF42153B3B56}"/>
              </a:ext>
            </a:extLst>
          </p:cNvPr>
          <p:cNvGraphicFramePr>
            <a:graphicFrameLocks noChangeAspect="1"/>
          </p:cNvGraphicFramePr>
          <p:nvPr userDrawn="1">
            <p:custDataLst>
              <p:tags r:id="rId2"/>
            </p:custDataLst>
            <p:extLst>
              <p:ext uri="{D42A27DB-BD31-4B8C-83A1-F6EECF244321}">
                <p14:modId xmlns:p14="http://schemas.microsoft.com/office/powerpoint/2010/main" val="147441297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23110" name="think-cell Slide" r:id="rId11" imgW="413" imgH="416" progId="TCLayout.ActiveDocument.1">
                  <p:embed/>
                </p:oleObj>
              </mc:Choice>
              <mc:Fallback>
                <p:oleObj name="think-cell Slide" r:id="rId11" imgW="413" imgH="416" progId="TCLayout.ActiveDocument.1">
                  <p:embed/>
                  <p:pic>
                    <p:nvPicPr>
                      <p:cNvPr id="3" name="Object 2" hidden="1">
                        <a:extLst>
                          <a:ext uri="{FF2B5EF4-FFF2-40B4-BE49-F238E27FC236}">
                            <a16:creationId xmlns:a16="http://schemas.microsoft.com/office/drawing/2014/main" id="{CEE6E84E-0DE7-4EEF-8932-BF42153B3B56}"/>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29D2CA90-0144-4292-9526-98A508F53171}"/>
              </a:ext>
            </a:extLst>
          </p:cNvPr>
          <p:cNvSpPr/>
          <p:nvPr userDrawn="1">
            <p:custDataLst>
              <p:tags r:id="rId3"/>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6" name="RectangleLight">
            <a:extLst>
              <a:ext uri="{FF2B5EF4-FFF2-40B4-BE49-F238E27FC236}">
                <a16:creationId xmlns:a16="http://schemas.microsoft.com/office/drawing/2014/main" id="{3FA229FA-A3E6-464F-8FAE-54175450EBEB}"/>
              </a:ext>
            </a:extLst>
          </p:cNvPr>
          <p:cNvSpPr/>
          <p:nvPr userDrawn="1">
            <p:custDataLst>
              <p:tags r:id="rId4"/>
            </p:custDataLst>
          </p:nvPr>
        </p:nvSpPr>
        <p:spPr bwMode="ltGray">
          <a:xfrm>
            <a:off x="4364736" y="0"/>
            <a:ext cx="7827264" cy="6858000"/>
          </a:xfrm>
          <a:prstGeom prst="rect">
            <a:avLst/>
          </a:prstGeom>
          <a:solidFill>
            <a:srgbClr val="D9E0EF"/>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algn="ctr"/>
            <a:endParaRPr lang="fr-FR" dirty="0">
              <a:solidFill>
                <a:srgbClr val="F0F0F0"/>
              </a:solidFill>
              <a:latin typeface="Arial" panose="020B0604020202020204" pitchFamily="34" charset="0"/>
            </a:endParaRPr>
          </a:p>
        </p:txBody>
      </p:sp>
      <p:sp>
        <p:nvSpPr>
          <p:cNvPr id="17" name="Slide Number">
            <a:extLst>
              <a:ext uri="{FF2B5EF4-FFF2-40B4-BE49-F238E27FC236}">
                <a16:creationId xmlns:a16="http://schemas.microsoft.com/office/drawing/2014/main" id="{36B65DC7-979F-4AB7-9872-8CF5F2DCB753}"/>
              </a:ext>
            </a:extLst>
          </p:cNvPr>
          <p:cNvSpPr>
            <a:spLocks noChangeArrowheads="1"/>
          </p:cNvSpPr>
          <p:nvPr userDrawn="1">
            <p:custDataLst>
              <p:tags r:id="rId5"/>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b="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b="0" dirty="0">
              <a:solidFill>
                <a:schemeClr val="tx1"/>
              </a:solidFill>
              <a:latin typeface="+mn-lt"/>
              <a:ea typeface="+mn-ea"/>
              <a:cs typeface="Arial" panose="020B0604020202020204" pitchFamily="34" charset="0"/>
            </a:endParaRPr>
          </a:p>
        </p:txBody>
      </p:sp>
      <p:sp>
        <p:nvSpPr>
          <p:cNvPr id="19" name="2. Slide Title">
            <a:extLst>
              <a:ext uri="{FF2B5EF4-FFF2-40B4-BE49-F238E27FC236}">
                <a16:creationId xmlns:a16="http://schemas.microsoft.com/office/drawing/2014/main" id="{4EF89F43-35C6-451B-BBE8-87D2B8B83F5E}"/>
              </a:ext>
            </a:extLst>
          </p:cNvPr>
          <p:cNvSpPr>
            <a:spLocks noGrp="1"/>
          </p:cNvSpPr>
          <p:nvPr>
            <p:ph type="title"/>
            <p:custDataLst>
              <p:tags r:id="rId6"/>
            </p:custDataLst>
          </p:nvPr>
        </p:nvSpPr>
        <p:spPr>
          <a:xfrm>
            <a:off x="554736" y="2744369"/>
            <a:ext cx="3465576" cy="769441"/>
          </a:xfrm>
          <a:prstGeom prst="rect">
            <a:avLst/>
          </a:prstGeom>
        </p:spPr>
        <p:txBody>
          <a:bodyPr vert="horz" wrap="square" lIns="0" tIns="0" rIns="0" bIns="0" rtlCol="0" anchor="b" anchorCtr="0">
            <a:noAutofit/>
          </a:bodyPr>
          <a:lstStyle>
            <a:lvl1pPr>
              <a:defRPr lang="en-US" dirty="0"/>
            </a:lvl1pPr>
          </a:lstStyle>
          <a:p>
            <a:pPr lvl="0"/>
            <a:r>
              <a:rPr lang="fr-FR" dirty="0"/>
              <a:t>Click to </a:t>
            </a:r>
            <a:r>
              <a:rPr lang="fr-FR" dirty="0" err="1"/>
              <a:t>edit</a:t>
            </a:r>
            <a:r>
              <a:rPr lang="fr-FR" dirty="0"/>
              <a:t> Master </a:t>
            </a:r>
            <a:r>
              <a:rPr lang="fr-FR" dirty="0" err="1"/>
              <a:t>title</a:t>
            </a:r>
            <a:r>
              <a:rPr lang="fr-FR" dirty="0"/>
              <a:t> style</a:t>
            </a:r>
          </a:p>
        </p:txBody>
      </p:sp>
      <p:sp>
        <p:nvSpPr>
          <p:cNvPr id="20" name="3. Subtitle">
            <a:extLst>
              <a:ext uri="{FF2B5EF4-FFF2-40B4-BE49-F238E27FC236}">
                <a16:creationId xmlns:a16="http://schemas.microsoft.com/office/drawing/2014/main" id="{9F06A69A-B095-4159-932B-3658DD253FDF}"/>
              </a:ext>
            </a:extLst>
          </p:cNvPr>
          <p:cNvSpPr>
            <a:spLocks noGrp="1"/>
          </p:cNvSpPr>
          <p:nvPr>
            <p:ph type="subTitle" idx="1"/>
            <p:custDataLst>
              <p:tags r:id="rId7"/>
            </p:custDataLst>
          </p:nvPr>
        </p:nvSpPr>
        <p:spPr>
          <a:xfrm>
            <a:off x="554735" y="3659644"/>
            <a:ext cx="3465575" cy="276999"/>
          </a:xfrm>
          <a:prstGeom prst="rect">
            <a:avLst/>
          </a:prstGeom>
        </p:spPr>
        <p:txBody>
          <a:bodyPr wrap="square">
            <a:spAutoFit/>
          </a:bodyPr>
          <a:lstStyle>
            <a:lvl1pPr marL="0" indent="0" algn="l">
              <a:buNone/>
              <a:defRPr sz="1800" b="0">
                <a:solidFill>
                  <a:schemeClr val="tx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fr-FR" dirty="0"/>
              <a:t>Click to </a:t>
            </a:r>
            <a:r>
              <a:rPr lang="fr-FR" dirty="0" err="1"/>
              <a:t>edit</a:t>
            </a:r>
            <a:r>
              <a:rPr lang="fr-FR" dirty="0"/>
              <a:t> Master </a:t>
            </a:r>
            <a:r>
              <a:rPr lang="fr-FR" dirty="0" err="1"/>
              <a:t>subtitle</a:t>
            </a:r>
            <a:r>
              <a:rPr lang="fr-FR" dirty="0"/>
              <a:t> style</a:t>
            </a:r>
          </a:p>
        </p:txBody>
      </p:sp>
      <p:sp>
        <p:nvSpPr>
          <p:cNvPr id="21" name="5. Source" hidden="1">
            <a:extLst>
              <a:ext uri="{FF2B5EF4-FFF2-40B4-BE49-F238E27FC236}">
                <a16:creationId xmlns:a16="http://schemas.microsoft.com/office/drawing/2014/main" id="{DA204BE1-D5C8-4D03-9090-21D41FEC78E0}"/>
              </a:ext>
            </a:extLst>
          </p:cNvPr>
          <p:cNvSpPr txBox="1"/>
          <p:nvPr userDrawn="1">
            <p:custDataLst>
              <p:tags r:id="rId8"/>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sp>
        <p:nvSpPr>
          <p:cNvPr id="10" name="1. On-page tracker">
            <a:extLst>
              <a:ext uri="{FF2B5EF4-FFF2-40B4-BE49-F238E27FC236}">
                <a16:creationId xmlns:a16="http://schemas.microsoft.com/office/drawing/2014/main" id="{79C07342-0520-417C-B878-54C94CBD8539}"/>
              </a:ext>
            </a:extLst>
          </p:cNvPr>
          <p:cNvSpPr>
            <a:spLocks noGrp="1"/>
          </p:cNvSpPr>
          <p:nvPr>
            <p:ph type="body" sz="quarter" idx="10" hasCustomPrompt="1"/>
            <p:custDataLst>
              <p:tags r:id="rId9"/>
            </p:custDataLst>
          </p:nvPr>
        </p:nvSpPr>
        <p:spPr>
          <a:xfrm>
            <a:off x="1506828" y="41597"/>
            <a:ext cx="2513484"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
        <p:nvSpPr>
          <p:cNvPr id="11" name="Espace réservé de la date 3">
            <a:extLst>
              <a:ext uri="{FF2B5EF4-FFF2-40B4-BE49-F238E27FC236}">
                <a16:creationId xmlns:a16="http://schemas.microsoft.com/office/drawing/2014/main" id="{9CD56C46-4675-4259-887B-BD63BA7F9273}"/>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D9E5CCC4-4C9D-43F1-9578-1B4356F6C402}" type="datetime1">
              <a:rPr lang="fr-FR" cap="all" smtClean="0"/>
              <a:t>18/01/2022</a:t>
            </a:fld>
            <a:endParaRPr lang="fr-FR" cap="all" dirty="0"/>
          </a:p>
        </p:txBody>
      </p:sp>
      <p:cxnSp>
        <p:nvCxnSpPr>
          <p:cNvPr id="13" name="Connecteur droit 13">
            <a:extLst>
              <a:ext uri="{FF2B5EF4-FFF2-40B4-BE49-F238E27FC236}">
                <a16:creationId xmlns:a16="http://schemas.microsoft.com/office/drawing/2014/main" id="{51A5CA2F-3D76-4B0D-A191-5D57AA93FF0A}"/>
              </a:ext>
            </a:extLst>
          </p:cNvPr>
          <p:cNvCxnSpPr>
            <a:cxnSpLocks/>
          </p:cNvCxnSpPr>
          <p:nvPr userDrawn="1"/>
        </p:nvCxnSpPr>
        <p:spPr>
          <a:xfrm>
            <a:off x="553972" y="1086644"/>
            <a:ext cx="3466338" cy="0"/>
          </a:xfrm>
          <a:prstGeom prst="line">
            <a:avLst/>
          </a:prstGeom>
          <a:ln w="22225">
            <a:solidFill>
              <a:srgbClr val="0A0091"/>
            </a:solidFill>
          </a:ln>
        </p:spPr>
        <p:style>
          <a:lnRef idx="1">
            <a:schemeClr val="accent1"/>
          </a:lnRef>
          <a:fillRef idx="0">
            <a:schemeClr val="accent1"/>
          </a:fillRef>
          <a:effectRef idx="0">
            <a:schemeClr val="accent1"/>
          </a:effectRef>
          <a:fontRef idx="minor">
            <a:schemeClr val="tx1"/>
          </a:fontRef>
        </p:style>
      </p:cxnSp>
      <p:cxnSp>
        <p:nvCxnSpPr>
          <p:cNvPr id="14" name="Connecteur droit 13">
            <a:extLst>
              <a:ext uri="{FF2B5EF4-FFF2-40B4-BE49-F238E27FC236}">
                <a16:creationId xmlns:a16="http://schemas.microsoft.com/office/drawing/2014/main" id="{3379F249-468A-4F27-8D62-08340FEA823C}"/>
              </a:ext>
            </a:extLst>
          </p:cNvPr>
          <p:cNvCxnSpPr>
            <a:cxnSpLocks/>
          </p:cNvCxnSpPr>
          <p:nvPr userDrawn="1"/>
        </p:nvCxnSpPr>
        <p:spPr>
          <a:xfrm>
            <a:off x="4667856" y="1086644"/>
            <a:ext cx="6969408" cy="0"/>
          </a:xfrm>
          <a:prstGeom prst="line">
            <a:avLst/>
          </a:prstGeom>
          <a:ln w="22225">
            <a:solidFill>
              <a:srgbClr val="0A0091"/>
            </a:solidFill>
          </a:ln>
        </p:spPr>
        <p:style>
          <a:lnRef idx="1">
            <a:schemeClr val="accent1"/>
          </a:lnRef>
          <a:fillRef idx="0">
            <a:schemeClr val="accent1"/>
          </a:fillRef>
          <a:effectRef idx="0">
            <a:schemeClr val="accent1"/>
          </a:effectRef>
          <a:fontRef idx="minor">
            <a:schemeClr val="tx1"/>
          </a:fontRef>
        </p:style>
      </p:cxnSp>
      <p:pic>
        <p:nvPicPr>
          <p:cNvPr id="105" name="Image 5">
            <a:extLst>
              <a:ext uri="{FF2B5EF4-FFF2-40B4-BE49-F238E27FC236}">
                <a16:creationId xmlns:a16="http://schemas.microsoft.com/office/drawing/2014/main" id="{269CD9B0-BF4F-4BD6-90BC-69E681722FEB}"/>
              </a:ext>
            </a:extLst>
          </p:cNvPr>
          <p:cNvPicPr>
            <a:picLocks noChangeAspect="1"/>
          </p:cNvPicPr>
          <p:nvPr userDrawn="1"/>
        </p:nvPicPr>
        <p:blipFill rotWithShape="1">
          <a:blip r:embed="rId13"/>
          <a:srcRect l="8428"/>
          <a:stretch/>
        </p:blipFill>
        <p:spPr>
          <a:xfrm>
            <a:off x="553972" y="84777"/>
            <a:ext cx="854905" cy="726675"/>
          </a:xfrm>
          <a:prstGeom prst="rect">
            <a:avLst/>
          </a:prstGeom>
        </p:spPr>
      </p:pic>
    </p:spTree>
    <p:extLst>
      <p:ext uri="{BB962C8B-B14F-4D97-AF65-F5344CB8AC3E}">
        <p14:creationId xmlns:p14="http://schemas.microsoft.com/office/powerpoint/2010/main" val="2575098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2">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9F7114D8-6025-4386-BA96-B034FE6B3CDB}"/>
              </a:ext>
            </a:extLst>
          </p:cNvPr>
          <p:cNvGraphicFramePr>
            <a:graphicFrameLocks noChangeAspect="1"/>
          </p:cNvGraphicFramePr>
          <p:nvPr userDrawn="1">
            <p:custDataLst>
              <p:tags r:id="rId2"/>
            </p:custDataLst>
            <p:extLst>
              <p:ext uri="{D42A27DB-BD31-4B8C-83A1-F6EECF244321}">
                <p14:modId xmlns:p14="http://schemas.microsoft.com/office/powerpoint/2010/main" val="111841573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26181" name="think-cell Slide" r:id="rId12" imgW="413" imgH="416" progId="TCLayout.ActiveDocument.1">
                  <p:embed/>
                </p:oleObj>
              </mc:Choice>
              <mc:Fallback>
                <p:oleObj name="think-cell Slide" r:id="rId12" imgW="413" imgH="416" progId="TCLayout.ActiveDocument.1">
                  <p:embed/>
                  <p:pic>
                    <p:nvPicPr>
                      <p:cNvPr id="3" name="Object 2" hidden="1">
                        <a:extLst>
                          <a:ext uri="{FF2B5EF4-FFF2-40B4-BE49-F238E27FC236}">
                            <a16:creationId xmlns:a16="http://schemas.microsoft.com/office/drawing/2014/main" id="{9F7114D8-6025-4386-BA96-B034FE6B3CDB}"/>
                          </a:ext>
                        </a:extLst>
                      </p:cNvPr>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175DF75F-4243-4275-8E9C-C49DB00EB024}"/>
              </a:ext>
            </a:extLst>
          </p:cNvPr>
          <p:cNvSpPr/>
          <p:nvPr userDrawn="1">
            <p:custDataLst>
              <p:tags r:id="rId3"/>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4" name="Rectangle 3" hidden="1">
            <a:extLst>
              <a:ext uri="{FF2B5EF4-FFF2-40B4-BE49-F238E27FC236}">
                <a16:creationId xmlns:a16="http://schemas.microsoft.com/office/drawing/2014/main" id="{1725BD87-3C3D-45F6-BBCF-F06FD867659F}"/>
              </a:ext>
            </a:extLst>
          </p:cNvPr>
          <p:cNvSpPr/>
          <p:nvPr userDrawn="1">
            <p:custDataLst>
              <p:tags r:id="rId4"/>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7" name="RectangleLight">
            <a:extLst>
              <a:ext uri="{FF2B5EF4-FFF2-40B4-BE49-F238E27FC236}">
                <a16:creationId xmlns:a16="http://schemas.microsoft.com/office/drawing/2014/main" id="{2365F90A-9CD8-40EE-93CD-2729135A9569}"/>
              </a:ext>
            </a:extLst>
          </p:cNvPr>
          <p:cNvSpPr/>
          <p:nvPr userDrawn="1">
            <p:custDataLst>
              <p:tags r:id="rId5"/>
            </p:custDataLst>
          </p:nvPr>
        </p:nvSpPr>
        <p:spPr bwMode="ltGray">
          <a:xfrm>
            <a:off x="6092952" y="0"/>
            <a:ext cx="6099048" cy="6858000"/>
          </a:xfrm>
          <a:prstGeom prst="rect">
            <a:avLst/>
          </a:prstGeom>
          <a:solidFill>
            <a:srgbClr val="D9E0EF"/>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algn="ctr"/>
            <a:endParaRPr lang="fr-FR" dirty="0">
              <a:solidFill>
                <a:srgbClr val="F0F0F0"/>
              </a:solidFill>
              <a:latin typeface="Arial" panose="020B0604020202020204" pitchFamily="34" charset="0"/>
            </a:endParaRPr>
          </a:p>
        </p:txBody>
      </p:sp>
      <p:sp>
        <p:nvSpPr>
          <p:cNvPr id="18" name="Slide Number">
            <a:extLst>
              <a:ext uri="{FF2B5EF4-FFF2-40B4-BE49-F238E27FC236}">
                <a16:creationId xmlns:a16="http://schemas.microsoft.com/office/drawing/2014/main" id="{D0E8D6D4-65CF-4E97-809E-C2399703986A}"/>
              </a:ext>
            </a:extLst>
          </p:cNvPr>
          <p:cNvSpPr>
            <a:spLocks noChangeArrowheads="1"/>
          </p:cNvSpPr>
          <p:nvPr userDrawn="1">
            <p:custDataLst>
              <p:tags r:id="rId6"/>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fr-FR" sz="900" b="0" smtClean="0">
                <a:solidFill>
                  <a:schemeClr val="tx1"/>
                </a:solidFill>
                <a:latin typeface="+mn-lt"/>
                <a:ea typeface="+mn-ea"/>
                <a:cs typeface="Arial" panose="020B0604020202020204" pitchFamily="34" charset="0"/>
              </a:rPr>
              <a:pPr algn="r" defTabSz="610744" fontAlgn="auto">
                <a:spcBef>
                  <a:spcPts val="0"/>
                </a:spcBef>
                <a:spcAft>
                  <a:spcPts val="0"/>
                </a:spcAft>
                <a:defRPr/>
              </a:pPr>
              <a:t>‹N°›</a:t>
            </a:fld>
            <a:endParaRPr lang="fr-FR" sz="900" b="0" dirty="0">
              <a:solidFill>
                <a:schemeClr val="tx1"/>
              </a:solidFill>
              <a:latin typeface="+mn-lt"/>
              <a:ea typeface="+mn-ea"/>
              <a:cs typeface="Arial" panose="020B0604020202020204" pitchFamily="34" charset="0"/>
            </a:endParaRPr>
          </a:p>
        </p:txBody>
      </p:sp>
      <p:sp>
        <p:nvSpPr>
          <p:cNvPr id="19" name="2. Slide Title">
            <a:extLst>
              <a:ext uri="{FF2B5EF4-FFF2-40B4-BE49-F238E27FC236}">
                <a16:creationId xmlns:a16="http://schemas.microsoft.com/office/drawing/2014/main" id="{8FFC5EFA-01A0-4033-8D7E-3C2B1F490A33}"/>
              </a:ext>
            </a:extLst>
          </p:cNvPr>
          <p:cNvSpPr>
            <a:spLocks noGrp="1"/>
          </p:cNvSpPr>
          <p:nvPr>
            <p:ph type="title"/>
            <p:custDataLst>
              <p:tags r:id="rId7"/>
            </p:custDataLst>
          </p:nvPr>
        </p:nvSpPr>
        <p:spPr>
          <a:xfrm>
            <a:off x="1510036" y="198166"/>
            <a:ext cx="4109919" cy="769441"/>
          </a:xfrm>
        </p:spPr>
        <p:txBody>
          <a:bodyPr vert="horz" wrap="square">
            <a:spAutoFit/>
          </a:bodyPr>
          <a:lstStyle/>
          <a:p>
            <a:r>
              <a:rPr lang="fr-FR" dirty="0"/>
              <a:t>Click to </a:t>
            </a:r>
            <a:r>
              <a:rPr lang="fr-FR" dirty="0" err="1"/>
              <a:t>edit</a:t>
            </a:r>
            <a:r>
              <a:rPr lang="fr-FR" dirty="0"/>
              <a:t> Master </a:t>
            </a:r>
            <a:r>
              <a:rPr lang="fr-FR" dirty="0" err="1"/>
              <a:t>title</a:t>
            </a:r>
            <a:r>
              <a:rPr lang="fr-FR" dirty="0"/>
              <a:t> style</a:t>
            </a:r>
          </a:p>
        </p:txBody>
      </p:sp>
      <p:sp>
        <p:nvSpPr>
          <p:cNvPr id="20" name="3. Subtitle">
            <a:extLst>
              <a:ext uri="{FF2B5EF4-FFF2-40B4-BE49-F238E27FC236}">
                <a16:creationId xmlns:a16="http://schemas.microsoft.com/office/drawing/2014/main" id="{1555BB7F-874D-4148-9E84-841F62C8E9D4}"/>
              </a:ext>
            </a:extLst>
          </p:cNvPr>
          <p:cNvSpPr>
            <a:spLocks noGrp="1"/>
          </p:cNvSpPr>
          <p:nvPr>
            <p:ph type="subTitle" idx="1"/>
            <p:custDataLst>
              <p:tags r:id="rId8"/>
            </p:custDataLst>
          </p:nvPr>
        </p:nvSpPr>
        <p:spPr>
          <a:xfrm>
            <a:off x="1510036" y="603350"/>
            <a:ext cx="4109919" cy="276999"/>
          </a:xfrm>
          <a:prstGeom prst="rect">
            <a:avLst/>
          </a:prstGeom>
        </p:spPr>
        <p:txBody>
          <a:bodyPr wrap="square">
            <a:spAutoFit/>
          </a:bodyPr>
          <a:lstStyle>
            <a:lvl1pPr marL="0" indent="0" algn="l">
              <a:buNone/>
              <a:defRPr sz="18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Click to </a:t>
            </a:r>
            <a:r>
              <a:rPr lang="fr-FR" dirty="0" err="1"/>
              <a:t>edit</a:t>
            </a:r>
            <a:r>
              <a:rPr lang="fr-FR" dirty="0"/>
              <a:t> Master </a:t>
            </a:r>
            <a:r>
              <a:rPr lang="fr-FR" dirty="0" err="1"/>
              <a:t>subtitle</a:t>
            </a:r>
            <a:r>
              <a:rPr lang="fr-FR" dirty="0"/>
              <a:t> style</a:t>
            </a:r>
          </a:p>
        </p:txBody>
      </p:sp>
      <p:sp>
        <p:nvSpPr>
          <p:cNvPr id="22" name="5. Source" hidden="1">
            <a:extLst>
              <a:ext uri="{FF2B5EF4-FFF2-40B4-BE49-F238E27FC236}">
                <a16:creationId xmlns:a16="http://schemas.microsoft.com/office/drawing/2014/main" id="{F5E9C22A-A356-4521-A359-338A663DFEA2}"/>
              </a:ext>
            </a:extLst>
          </p:cNvPr>
          <p:cNvSpPr txBox="1"/>
          <p:nvPr userDrawn="1">
            <p:custDataLst>
              <p:tags r:id="rId9"/>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fr-FR" sz="800" dirty="0"/>
              <a:t>Source: …</a:t>
            </a:r>
          </a:p>
        </p:txBody>
      </p:sp>
      <p:sp>
        <p:nvSpPr>
          <p:cNvPr id="11" name="Espace réservé de la date 3">
            <a:extLst>
              <a:ext uri="{FF2B5EF4-FFF2-40B4-BE49-F238E27FC236}">
                <a16:creationId xmlns:a16="http://schemas.microsoft.com/office/drawing/2014/main" id="{7B908E6E-6D8C-493D-9C1C-7BC13DD6A0D0}"/>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95C78158-6429-45A6-BE73-90F52F3E3D53}" type="datetime1">
              <a:rPr lang="fr-FR" cap="all" smtClean="0"/>
              <a:t>18/01/2022</a:t>
            </a:fld>
            <a:endParaRPr lang="fr-FR" cap="all" dirty="0"/>
          </a:p>
        </p:txBody>
      </p:sp>
      <p:cxnSp>
        <p:nvCxnSpPr>
          <p:cNvPr id="13" name="Connecteur droit 13">
            <a:extLst>
              <a:ext uri="{FF2B5EF4-FFF2-40B4-BE49-F238E27FC236}">
                <a16:creationId xmlns:a16="http://schemas.microsoft.com/office/drawing/2014/main" id="{67CB9D62-F0CC-4D18-A354-6518B4D5F204}"/>
              </a:ext>
            </a:extLst>
          </p:cNvPr>
          <p:cNvCxnSpPr>
            <a:cxnSpLocks/>
          </p:cNvCxnSpPr>
          <p:nvPr userDrawn="1"/>
        </p:nvCxnSpPr>
        <p:spPr>
          <a:xfrm>
            <a:off x="553972" y="1086644"/>
            <a:ext cx="5065983" cy="0"/>
          </a:xfrm>
          <a:prstGeom prst="line">
            <a:avLst/>
          </a:prstGeom>
          <a:ln w="22225">
            <a:solidFill>
              <a:srgbClr val="0A0091"/>
            </a:solidFill>
          </a:ln>
        </p:spPr>
        <p:style>
          <a:lnRef idx="1">
            <a:schemeClr val="accent1"/>
          </a:lnRef>
          <a:fillRef idx="0">
            <a:schemeClr val="accent1"/>
          </a:fillRef>
          <a:effectRef idx="0">
            <a:schemeClr val="accent1"/>
          </a:effectRef>
          <a:fontRef idx="minor">
            <a:schemeClr val="tx1"/>
          </a:fontRef>
        </p:style>
      </p:cxnSp>
      <p:cxnSp>
        <p:nvCxnSpPr>
          <p:cNvPr id="14" name="Connecteur droit 13">
            <a:extLst>
              <a:ext uri="{FF2B5EF4-FFF2-40B4-BE49-F238E27FC236}">
                <a16:creationId xmlns:a16="http://schemas.microsoft.com/office/drawing/2014/main" id="{40DB8961-30F1-4580-9585-4140DE043FC9}"/>
              </a:ext>
            </a:extLst>
          </p:cNvPr>
          <p:cNvCxnSpPr>
            <a:cxnSpLocks/>
          </p:cNvCxnSpPr>
          <p:nvPr userDrawn="1"/>
        </p:nvCxnSpPr>
        <p:spPr>
          <a:xfrm>
            <a:off x="6572054" y="1086644"/>
            <a:ext cx="5065210" cy="0"/>
          </a:xfrm>
          <a:prstGeom prst="line">
            <a:avLst/>
          </a:prstGeom>
          <a:ln w="22225">
            <a:solidFill>
              <a:srgbClr val="0A0091"/>
            </a:solidFill>
          </a:ln>
        </p:spPr>
        <p:style>
          <a:lnRef idx="1">
            <a:schemeClr val="accent1"/>
          </a:lnRef>
          <a:fillRef idx="0">
            <a:schemeClr val="accent1"/>
          </a:fillRef>
          <a:effectRef idx="0">
            <a:schemeClr val="accent1"/>
          </a:effectRef>
          <a:fontRef idx="minor">
            <a:schemeClr val="tx1"/>
          </a:fontRef>
        </p:style>
      </p:cxnSp>
      <p:pic>
        <p:nvPicPr>
          <p:cNvPr id="191" name="Image 5">
            <a:extLst>
              <a:ext uri="{FF2B5EF4-FFF2-40B4-BE49-F238E27FC236}">
                <a16:creationId xmlns:a16="http://schemas.microsoft.com/office/drawing/2014/main" id="{57E945B2-5CD1-4D0C-9583-2B6EA919A2F5}"/>
              </a:ext>
            </a:extLst>
          </p:cNvPr>
          <p:cNvPicPr>
            <a:picLocks noChangeAspect="1"/>
          </p:cNvPicPr>
          <p:nvPr userDrawn="1"/>
        </p:nvPicPr>
        <p:blipFill rotWithShape="1">
          <a:blip r:embed="rId14"/>
          <a:srcRect l="8428"/>
          <a:stretch/>
        </p:blipFill>
        <p:spPr>
          <a:xfrm>
            <a:off x="553972" y="84777"/>
            <a:ext cx="854905" cy="726675"/>
          </a:xfrm>
          <a:prstGeom prst="rect">
            <a:avLst/>
          </a:prstGeom>
        </p:spPr>
      </p:pic>
      <p:sp>
        <p:nvSpPr>
          <p:cNvPr id="279" name="1. On-page tracker">
            <a:extLst>
              <a:ext uri="{FF2B5EF4-FFF2-40B4-BE49-F238E27FC236}">
                <a16:creationId xmlns:a16="http://schemas.microsoft.com/office/drawing/2014/main" id="{969467FC-6A4F-473A-8D1E-E32AF25B2A4D}"/>
              </a:ext>
            </a:extLst>
          </p:cNvPr>
          <p:cNvSpPr>
            <a:spLocks noGrp="1"/>
          </p:cNvSpPr>
          <p:nvPr>
            <p:ph type="body" sz="quarter" idx="10" hasCustomPrompt="1"/>
            <p:custDataLst>
              <p:tags r:id="rId10"/>
            </p:custDataLst>
          </p:nvPr>
        </p:nvSpPr>
        <p:spPr>
          <a:xfrm>
            <a:off x="1506827" y="41597"/>
            <a:ext cx="4133147"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fr-FR" dirty="0" err="1"/>
              <a:t>Add</a:t>
            </a:r>
            <a:r>
              <a:rPr lang="fr-FR" dirty="0"/>
              <a:t> tracker</a:t>
            </a:r>
          </a:p>
        </p:txBody>
      </p:sp>
    </p:spTree>
    <p:extLst>
      <p:ext uri="{BB962C8B-B14F-4D97-AF65-F5344CB8AC3E}">
        <p14:creationId xmlns:p14="http://schemas.microsoft.com/office/powerpoint/2010/main" val="3540961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7.xml"/><Relationship Id="rId39" Type="http://schemas.openxmlformats.org/officeDocument/2006/relationships/tags" Target="../tags/tag20.xml"/><Relationship Id="rId3" Type="http://schemas.openxmlformats.org/officeDocument/2006/relationships/slideLayout" Target="../slideLayouts/slideLayout3.xml"/><Relationship Id="rId21" Type="http://schemas.openxmlformats.org/officeDocument/2006/relationships/tags" Target="../tags/tag2.xml"/><Relationship Id="rId34" Type="http://schemas.openxmlformats.org/officeDocument/2006/relationships/tags" Target="../tags/tag15.xml"/><Relationship Id="rId42" Type="http://schemas.openxmlformats.org/officeDocument/2006/relationships/oleObject" Target="../embeddings/oleObject1.bin"/><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6.xml"/><Relationship Id="rId33" Type="http://schemas.openxmlformats.org/officeDocument/2006/relationships/tags" Target="../tags/tag14.xml"/><Relationship Id="rId38" Type="http://schemas.openxmlformats.org/officeDocument/2006/relationships/tags" Target="../tags/tag19.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vmlDrawing" Target="../drawings/vmlDrawing1.vml"/><Relationship Id="rId29" Type="http://schemas.openxmlformats.org/officeDocument/2006/relationships/tags" Target="../tags/tag10.xml"/><Relationship Id="rId41" Type="http://schemas.openxmlformats.org/officeDocument/2006/relationships/tags" Target="../tags/tag2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5.xml"/><Relationship Id="rId32" Type="http://schemas.openxmlformats.org/officeDocument/2006/relationships/tags" Target="../tags/tag13.xml"/><Relationship Id="rId37" Type="http://schemas.openxmlformats.org/officeDocument/2006/relationships/tags" Target="../tags/tag18.xml"/><Relationship Id="rId40" Type="http://schemas.openxmlformats.org/officeDocument/2006/relationships/tags" Target="../tags/tag2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4.xml"/><Relationship Id="rId28" Type="http://schemas.openxmlformats.org/officeDocument/2006/relationships/tags" Target="../tags/tag9.xml"/><Relationship Id="rId36" Type="http://schemas.openxmlformats.org/officeDocument/2006/relationships/tags" Target="../tags/tag17.xml"/><Relationship Id="rId10" Type="http://schemas.openxmlformats.org/officeDocument/2006/relationships/slideLayout" Target="../slideLayouts/slideLayout10.xml"/><Relationship Id="rId19" Type="http://schemas.openxmlformats.org/officeDocument/2006/relationships/theme" Target="../theme/theme1.xml"/><Relationship Id="rId31" Type="http://schemas.openxmlformats.org/officeDocument/2006/relationships/tags" Target="../tags/tag12.xml"/><Relationship Id="rId44"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3.xml"/><Relationship Id="rId27" Type="http://schemas.openxmlformats.org/officeDocument/2006/relationships/tags" Target="../tags/tag8.xml"/><Relationship Id="rId30" Type="http://schemas.openxmlformats.org/officeDocument/2006/relationships/tags" Target="../tags/tag11.xml"/><Relationship Id="rId35" Type="http://schemas.openxmlformats.org/officeDocument/2006/relationships/tags" Target="../tags/tag16.xml"/><Relationship Id="rId43"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tags" Target="../tags/tag129.xml"/><Relationship Id="rId26" Type="http://schemas.openxmlformats.org/officeDocument/2006/relationships/tags" Target="../tags/tag137.xml"/><Relationship Id="rId39" Type="http://schemas.openxmlformats.org/officeDocument/2006/relationships/image" Target="../media/image3.emf"/><Relationship Id="rId3" Type="http://schemas.openxmlformats.org/officeDocument/2006/relationships/slideLayout" Target="../slideLayouts/slideLayout21.xml"/><Relationship Id="rId21" Type="http://schemas.openxmlformats.org/officeDocument/2006/relationships/tags" Target="../tags/tag132.xml"/><Relationship Id="rId34" Type="http://schemas.openxmlformats.org/officeDocument/2006/relationships/tags" Target="../tags/tag145.xml"/><Relationship Id="rId42" Type="http://schemas.openxmlformats.org/officeDocument/2006/relationships/image" Target="../media/image9.png"/><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tags" Target="../tags/tag128.xml"/><Relationship Id="rId25" Type="http://schemas.openxmlformats.org/officeDocument/2006/relationships/tags" Target="../tags/tag136.xml"/><Relationship Id="rId33" Type="http://schemas.openxmlformats.org/officeDocument/2006/relationships/tags" Target="../tags/tag144.xml"/><Relationship Id="rId38" Type="http://schemas.openxmlformats.org/officeDocument/2006/relationships/oleObject" Target="../embeddings/oleObject17.bin"/><Relationship Id="rId2" Type="http://schemas.openxmlformats.org/officeDocument/2006/relationships/slideLayout" Target="../slideLayouts/slideLayout20.xml"/><Relationship Id="rId16" Type="http://schemas.openxmlformats.org/officeDocument/2006/relationships/tags" Target="../tags/tag127.xml"/><Relationship Id="rId20" Type="http://schemas.openxmlformats.org/officeDocument/2006/relationships/tags" Target="../tags/tag131.xml"/><Relationship Id="rId29" Type="http://schemas.openxmlformats.org/officeDocument/2006/relationships/tags" Target="../tags/tag140.xml"/><Relationship Id="rId41" Type="http://schemas.microsoft.com/office/2007/relationships/hdphoto" Target="../media/hdphoto1.wdp"/><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24" Type="http://schemas.openxmlformats.org/officeDocument/2006/relationships/tags" Target="../tags/tag135.xml"/><Relationship Id="rId32" Type="http://schemas.openxmlformats.org/officeDocument/2006/relationships/tags" Target="../tags/tag143.xml"/><Relationship Id="rId37" Type="http://schemas.openxmlformats.org/officeDocument/2006/relationships/tags" Target="../tags/tag148.xml"/><Relationship Id="rId40" Type="http://schemas.openxmlformats.org/officeDocument/2006/relationships/image" Target="../media/image8.png"/><Relationship Id="rId5" Type="http://schemas.openxmlformats.org/officeDocument/2006/relationships/slideLayout" Target="../slideLayouts/slideLayout23.xml"/><Relationship Id="rId15" Type="http://schemas.openxmlformats.org/officeDocument/2006/relationships/vmlDrawing" Target="../drawings/vmlDrawing17.vml"/><Relationship Id="rId23" Type="http://schemas.openxmlformats.org/officeDocument/2006/relationships/tags" Target="../tags/tag134.xml"/><Relationship Id="rId28" Type="http://schemas.openxmlformats.org/officeDocument/2006/relationships/tags" Target="../tags/tag139.xml"/><Relationship Id="rId36" Type="http://schemas.openxmlformats.org/officeDocument/2006/relationships/tags" Target="../tags/tag147.xml"/><Relationship Id="rId10" Type="http://schemas.openxmlformats.org/officeDocument/2006/relationships/slideLayout" Target="../slideLayouts/slideLayout28.xml"/><Relationship Id="rId19" Type="http://schemas.openxmlformats.org/officeDocument/2006/relationships/tags" Target="../tags/tag130.xml"/><Relationship Id="rId31" Type="http://schemas.openxmlformats.org/officeDocument/2006/relationships/tags" Target="../tags/tag14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 Id="rId22" Type="http://schemas.openxmlformats.org/officeDocument/2006/relationships/tags" Target="../tags/tag133.xml"/><Relationship Id="rId27" Type="http://schemas.openxmlformats.org/officeDocument/2006/relationships/tags" Target="../tags/tag138.xml"/><Relationship Id="rId30" Type="http://schemas.openxmlformats.org/officeDocument/2006/relationships/tags" Target="../tags/tag141.xml"/><Relationship Id="rId35" Type="http://schemas.openxmlformats.org/officeDocument/2006/relationships/tags" Target="../tags/tag14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Object 6" hidden="1">
            <a:extLst>
              <a:ext uri="{FF2B5EF4-FFF2-40B4-BE49-F238E27FC236}">
                <a16:creationId xmlns:a16="http://schemas.microsoft.com/office/drawing/2014/main" id="{4BC40847-AF8B-4097-9A07-2349A751A051}"/>
              </a:ext>
            </a:extLst>
          </p:cNvPr>
          <p:cNvGraphicFramePr>
            <a:graphicFrameLocks noChangeAspect="1"/>
          </p:cNvGraphicFramePr>
          <p:nvPr userDrawn="1">
            <p:custDataLst>
              <p:tags r:id="rId21"/>
            </p:custDataLst>
            <p:extLst>
              <p:ext uri="{D42A27DB-BD31-4B8C-83A1-F6EECF244321}">
                <p14:modId xmlns:p14="http://schemas.microsoft.com/office/powerpoint/2010/main" val="352690164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17897" name="think-cell Slide" r:id="rId42" imgW="413" imgH="416" progId="TCLayout.ActiveDocument.1">
                  <p:embed/>
                </p:oleObj>
              </mc:Choice>
              <mc:Fallback>
                <p:oleObj name="think-cell Slide" r:id="rId42" imgW="413" imgH="416" progId="TCLayout.ActiveDocument.1">
                  <p:embed/>
                  <p:pic>
                    <p:nvPicPr>
                      <p:cNvPr id="0" name=""/>
                      <p:cNvPicPr/>
                      <p:nvPr/>
                    </p:nvPicPr>
                    <p:blipFill>
                      <a:blip r:embed="rId43"/>
                      <a:stretch>
                        <a:fillRect/>
                      </a:stretch>
                    </p:blipFill>
                    <p:spPr>
                      <a:xfrm>
                        <a:off x="1588"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A3BA5BB1-E612-45A5-B025-F9EEF9F252F0}"/>
              </a:ext>
            </a:extLst>
          </p:cNvPr>
          <p:cNvSpPr/>
          <p:nvPr userDrawn="1">
            <p:custDataLst>
              <p:tags r:id="rId2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2" name="Rectangle 1" hidden="1">
            <a:extLst>
              <a:ext uri="{FF2B5EF4-FFF2-40B4-BE49-F238E27FC236}">
                <a16:creationId xmlns:a16="http://schemas.microsoft.com/office/drawing/2014/main" id="{15B28737-798E-48D4-BBDB-8EB35CB9FFFB}"/>
              </a:ext>
            </a:extLst>
          </p:cNvPr>
          <p:cNvSpPr/>
          <p:nvPr userDrawn="1">
            <p:custDataLst>
              <p:tags r:id="rId23"/>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16" name="4. Footnote" hidden="1">
            <a:extLst>
              <a:ext uri="{FF2B5EF4-FFF2-40B4-BE49-F238E27FC236}">
                <a16:creationId xmlns:a16="http://schemas.microsoft.com/office/drawing/2014/main" id="{772E4927-517C-4D61-9929-9FFDE5F31A03}"/>
              </a:ext>
            </a:extLst>
          </p:cNvPr>
          <p:cNvSpPr txBox="1"/>
          <p:nvPr userDrawn="1">
            <p:custDataLst>
              <p:tags r:id="rId24"/>
            </p:custDataLst>
          </p:nvPr>
        </p:nvSpPr>
        <p:spPr>
          <a:xfrm>
            <a:off x="553972" y="6278400"/>
            <a:ext cx="7278624" cy="123111"/>
          </a:xfrm>
          <a:prstGeom prst="rect">
            <a:avLst/>
          </a:prstGeom>
          <a:noFill/>
        </p:spPr>
        <p:txBody>
          <a:bodyPr wrap="square" lIns="0" tIns="0" rIns="0" bIns="0" rtlCol="0" anchor="b">
            <a:noAutofit/>
          </a:bodyPr>
          <a:lstStyle>
            <a:defPPr>
              <a:defRPr lang="en-US"/>
            </a:defPPr>
            <a:lvl1pPr marL="203200" marR="0" lvl="0" indent="-212725" fontAlgn="auto">
              <a:lnSpc>
                <a:spcPct val="100000"/>
              </a:lnSpc>
              <a:spcBef>
                <a:spcPts val="0"/>
              </a:spcBef>
              <a:spcAft>
                <a:spcPts val="0"/>
              </a:spcAft>
              <a:buClrTx/>
              <a:buSzTx/>
              <a:buFontTx/>
              <a:buNone/>
              <a:tabLst/>
              <a:defRPr sz="800">
                <a:cs typeface="Arial" panose="020B0604020202020204" pitchFamily="34" charset="0"/>
              </a:defRPr>
            </a:lvl1pPr>
          </a:lstStyle>
          <a:p>
            <a:pPr lvl="0"/>
            <a:r>
              <a:rPr lang="fr-FR" dirty="0" err="1"/>
              <a:t>Footnotes</a:t>
            </a:r>
            <a:endParaRPr lang="fr-FR" dirty="0"/>
          </a:p>
        </p:txBody>
      </p:sp>
      <p:sp>
        <p:nvSpPr>
          <p:cNvPr id="57" name="2. Slide Title">
            <a:extLst>
              <a:ext uri="{FF2B5EF4-FFF2-40B4-BE49-F238E27FC236}">
                <a16:creationId xmlns:a16="http://schemas.microsoft.com/office/drawing/2014/main" id="{98FF70AE-7EF6-4E5B-9FFE-B44C852C9FBA}"/>
              </a:ext>
            </a:extLst>
          </p:cNvPr>
          <p:cNvSpPr>
            <a:spLocks noGrp="1"/>
          </p:cNvSpPr>
          <p:nvPr>
            <p:ph type="title"/>
            <p:custDataLst>
              <p:tags r:id="rId25"/>
            </p:custDataLst>
          </p:nvPr>
        </p:nvSpPr>
        <p:spPr>
          <a:xfrm>
            <a:off x="1506828" y="198166"/>
            <a:ext cx="10130435" cy="384721"/>
          </a:xfrm>
          <a:prstGeom prst="rect">
            <a:avLst/>
          </a:prstGeom>
        </p:spPr>
        <p:txBody>
          <a:bodyPr vert="horz" wrap="square" lIns="0" tIns="0" rIns="0" bIns="0" rtlCol="0" anchor="t" anchorCtr="0">
            <a:spAutoFit/>
          </a:bodyPr>
          <a:lstStyle/>
          <a:p>
            <a:pPr lvl="0"/>
            <a:r>
              <a:rPr lang="fr-FR" dirty="0"/>
              <a:t>Click to </a:t>
            </a:r>
            <a:r>
              <a:rPr lang="fr-FR" dirty="0" err="1"/>
              <a:t>edit</a:t>
            </a:r>
            <a:r>
              <a:rPr lang="fr-FR" dirty="0"/>
              <a:t> Master </a:t>
            </a:r>
            <a:r>
              <a:rPr lang="fr-FR" dirty="0" err="1"/>
              <a:t>title</a:t>
            </a:r>
            <a:r>
              <a:rPr lang="fr-FR" dirty="0"/>
              <a:t> style</a:t>
            </a:r>
          </a:p>
        </p:txBody>
      </p:sp>
      <p:grpSp>
        <p:nvGrpSpPr>
          <p:cNvPr id="59" name="Grid" hidden="1">
            <a:extLst>
              <a:ext uri="{FF2B5EF4-FFF2-40B4-BE49-F238E27FC236}">
                <a16:creationId xmlns:a16="http://schemas.microsoft.com/office/drawing/2014/main" id="{D35250B8-D61E-4F1A-9ACD-6E1BB958B78E}"/>
              </a:ext>
            </a:extLst>
          </p:cNvPr>
          <p:cNvGrpSpPr/>
          <p:nvPr userDrawn="1"/>
        </p:nvGrpSpPr>
        <p:grpSpPr>
          <a:xfrm>
            <a:off x="0" y="0"/>
            <a:ext cx="12190476" cy="6858000"/>
            <a:chOff x="0" y="0"/>
            <a:chExt cx="12190476" cy="6858000"/>
          </a:xfrm>
        </p:grpSpPr>
        <p:sp>
          <p:nvSpPr>
            <p:cNvPr id="60" name="slide margin">
              <a:extLst>
                <a:ext uri="{FF2B5EF4-FFF2-40B4-BE49-F238E27FC236}">
                  <a16:creationId xmlns:a16="http://schemas.microsoft.com/office/drawing/2014/main" id="{B96EBE04-E01D-4922-8601-F1AD43DC4DA0}"/>
                </a:ext>
              </a:extLst>
            </p:cNvPr>
            <p:cNvSpPr/>
            <p:nvPr/>
          </p:nvSpPr>
          <p:spPr bwMode="invGray">
            <a:xfrm>
              <a:off x="1524" y="0"/>
              <a:ext cx="12188952" cy="6858000"/>
            </a:xfrm>
            <a:custGeom>
              <a:avLst/>
              <a:gdLst>
                <a:gd name="connsiteX0" fmla="*/ 551868 w 12188952"/>
                <a:gd name="connsiteY0" fmla="*/ 1709928 h 6858000"/>
                <a:gd name="connsiteX1" fmla="*/ 551868 w 12188952"/>
                <a:gd name="connsiteY1" fmla="*/ 6217920 h 6858000"/>
                <a:gd name="connsiteX2" fmla="*/ 11636196 w 12188952"/>
                <a:gd name="connsiteY2" fmla="*/ 6217920 h 6858000"/>
                <a:gd name="connsiteX3" fmla="*/ 11636196 w 12188952"/>
                <a:gd name="connsiteY3" fmla="*/ 1709928 h 6858000"/>
                <a:gd name="connsiteX4" fmla="*/ 0 w 12188952"/>
                <a:gd name="connsiteY4" fmla="*/ 0 h 6858000"/>
                <a:gd name="connsiteX5" fmla="*/ 12188952 w 12188952"/>
                <a:gd name="connsiteY5" fmla="*/ 0 h 6858000"/>
                <a:gd name="connsiteX6" fmla="*/ 12188952 w 12188952"/>
                <a:gd name="connsiteY6" fmla="*/ 6858000 h 6858000"/>
                <a:gd name="connsiteX7" fmla="*/ 0 w 12188952"/>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551868" y="1709928"/>
                  </a:moveTo>
                  <a:lnTo>
                    <a:pt x="551868" y="6217920"/>
                  </a:lnTo>
                  <a:lnTo>
                    <a:pt x="11636196" y="6217920"/>
                  </a:lnTo>
                  <a:lnTo>
                    <a:pt x="11636196" y="1709928"/>
                  </a:lnTo>
                  <a:close/>
                  <a:moveTo>
                    <a:pt x="0" y="0"/>
                  </a:moveTo>
                  <a:lnTo>
                    <a:pt x="12188952" y="0"/>
                  </a:lnTo>
                  <a:lnTo>
                    <a:pt x="12188952" y="6858000"/>
                  </a:lnTo>
                  <a:lnTo>
                    <a:pt x="0" y="6858000"/>
                  </a:lnTo>
                  <a:close/>
                </a:path>
              </a:pathLst>
            </a:custGeom>
            <a:solidFill>
              <a:srgbClr val="FF0000">
                <a:alpha val="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fr-FR" dirty="0">
                <a:solidFill>
                  <a:schemeClr val="tx1"/>
                </a:solidFill>
                <a:latin typeface="+mn-lt"/>
              </a:endParaRPr>
            </a:p>
          </p:txBody>
        </p:sp>
        <p:cxnSp>
          <p:nvCxnSpPr>
            <p:cNvPr id="61" name="Straight Connector 60">
              <a:extLst>
                <a:ext uri="{FF2B5EF4-FFF2-40B4-BE49-F238E27FC236}">
                  <a16:creationId xmlns:a16="http://schemas.microsoft.com/office/drawing/2014/main" id="{5CA037B0-2A91-4357-A969-80F65F949266}"/>
                </a:ext>
              </a:extLst>
            </p:cNvPr>
            <p:cNvCxnSpPr/>
            <p:nvPr/>
          </p:nvCxnSpPr>
          <p:spPr bwMode="invGray">
            <a:xfrm>
              <a:off x="859460"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E1BD7C67-EF90-4AA0-BA50-51299E7EEE4C}"/>
                </a:ext>
              </a:extLst>
            </p:cNvPr>
            <p:cNvCxnSpPr/>
            <p:nvPr/>
          </p:nvCxnSpPr>
          <p:spPr bwMode="invGray">
            <a:xfrm>
              <a:off x="11332545"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7719564A-5227-44A7-ABC0-4C6BBC1E2D6F}"/>
                </a:ext>
              </a:extLst>
            </p:cNvPr>
            <p:cNvCxnSpPr/>
            <p:nvPr/>
          </p:nvCxnSpPr>
          <p:spPr bwMode="invGray">
            <a:xfrm>
              <a:off x="1811559"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0FD85D0C-74E8-4603-86B8-FCC481122CE8}"/>
                </a:ext>
              </a:extLst>
            </p:cNvPr>
            <p:cNvCxnSpPr/>
            <p:nvPr/>
          </p:nvCxnSpPr>
          <p:spPr bwMode="invGray">
            <a:xfrm>
              <a:off x="2763658"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7F8BF8BD-68B4-4717-8162-382FFCC9BC9A}"/>
                </a:ext>
              </a:extLst>
            </p:cNvPr>
            <p:cNvCxnSpPr/>
            <p:nvPr/>
          </p:nvCxnSpPr>
          <p:spPr bwMode="invGray">
            <a:xfrm>
              <a:off x="3715757"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89DB0B65-FCD8-4DD7-833A-DEED6A420E2A}"/>
                </a:ext>
              </a:extLst>
            </p:cNvPr>
            <p:cNvCxnSpPr/>
            <p:nvPr/>
          </p:nvCxnSpPr>
          <p:spPr bwMode="invGray">
            <a:xfrm>
              <a:off x="4667856"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18151F3-D51F-4302-95BF-AE8E806F628D}"/>
                </a:ext>
              </a:extLst>
            </p:cNvPr>
            <p:cNvCxnSpPr/>
            <p:nvPr/>
          </p:nvCxnSpPr>
          <p:spPr bwMode="invGray">
            <a:xfrm>
              <a:off x="5619955"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35A6B330-5ACC-486B-8131-B7F5407825B2}"/>
                </a:ext>
              </a:extLst>
            </p:cNvPr>
            <p:cNvCxnSpPr/>
            <p:nvPr/>
          </p:nvCxnSpPr>
          <p:spPr bwMode="invGray">
            <a:xfrm>
              <a:off x="6572054"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DA5DE7AD-CCFE-4A85-9421-C7CEA9F80DEC}"/>
                </a:ext>
              </a:extLst>
            </p:cNvPr>
            <p:cNvCxnSpPr/>
            <p:nvPr/>
          </p:nvCxnSpPr>
          <p:spPr bwMode="invGray">
            <a:xfrm>
              <a:off x="7524153"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6E2A9A81-75D1-41A9-9821-54FC36E753C1}"/>
                </a:ext>
              </a:extLst>
            </p:cNvPr>
            <p:cNvCxnSpPr/>
            <p:nvPr/>
          </p:nvCxnSpPr>
          <p:spPr bwMode="invGray">
            <a:xfrm>
              <a:off x="8476252"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86FE52AA-2DD1-4D00-A984-41CDC38B2D7F}"/>
                </a:ext>
              </a:extLst>
            </p:cNvPr>
            <p:cNvCxnSpPr/>
            <p:nvPr/>
          </p:nvCxnSpPr>
          <p:spPr bwMode="invGray">
            <a:xfrm>
              <a:off x="9428351"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85C9FC50-7177-43E6-9E56-DC9A2E6B7E6E}"/>
                </a:ext>
              </a:extLst>
            </p:cNvPr>
            <p:cNvCxnSpPr/>
            <p:nvPr/>
          </p:nvCxnSpPr>
          <p:spPr bwMode="invGray">
            <a:xfrm>
              <a:off x="10380450"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sp>
          <p:nvSpPr>
            <p:cNvPr id="73" name="Freeform: Shape 72">
              <a:extLst>
                <a:ext uri="{FF2B5EF4-FFF2-40B4-BE49-F238E27FC236}">
                  <a16:creationId xmlns:a16="http://schemas.microsoft.com/office/drawing/2014/main" id="{BC97F85A-62E2-4591-B8D0-4F068B177B5D}"/>
                </a:ext>
              </a:extLst>
            </p:cNvPr>
            <p:cNvSpPr/>
            <p:nvPr/>
          </p:nvSpPr>
          <p:spPr bwMode="invGray">
            <a:xfrm>
              <a:off x="1524" y="0"/>
              <a:ext cx="553212" cy="6858000"/>
            </a:xfrm>
            <a:custGeom>
              <a:avLst/>
              <a:gdLst>
                <a:gd name="connsiteX0" fmla="*/ 0 w 553212"/>
                <a:gd name="connsiteY0" fmla="*/ 0 h 6858000"/>
                <a:gd name="connsiteX1" fmla="*/ 553212 w 553212"/>
                <a:gd name="connsiteY1" fmla="*/ 0 h 6858000"/>
                <a:gd name="connsiteX2" fmla="*/ 553212 w 553212"/>
                <a:gd name="connsiteY2" fmla="*/ 6858000 h 6858000"/>
                <a:gd name="connsiteX3" fmla="*/ 0 w 553212"/>
                <a:gd name="connsiteY3" fmla="*/ 6858000 h 6858000"/>
                <a:gd name="connsiteX4" fmla="*/ 0 w 5532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3212" h="6858000">
                  <a:moveTo>
                    <a:pt x="0" y="0"/>
                  </a:moveTo>
                  <a:lnTo>
                    <a:pt x="553212" y="0"/>
                  </a:lnTo>
                  <a:lnTo>
                    <a:pt x="553212"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74" name="Freeform: Shape 73">
              <a:extLst>
                <a:ext uri="{FF2B5EF4-FFF2-40B4-BE49-F238E27FC236}">
                  <a16:creationId xmlns:a16="http://schemas.microsoft.com/office/drawing/2014/main" id="{7F4B967A-CF91-473D-8A35-2BE771F9F590}"/>
                </a:ext>
              </a:extLst>
            </p:cNvPr>
            <p:cNvSpPr/>
            <p:nvPr/>
          </p:nvSpPr>
          <p:spPr bwMode="invGray">
            <a:xfrm>
              <a:off x="1167385"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75" name="Freeform: Shape 74">
              <a:extLst>
                <a:ext uri="{FF2B5EF4-FFF2-40B4-BE49-F238E27FC236}">
                  <a16:creationId xmlns:a16="http://schemas.microsoft.com/office/drawing/2014/main" id="{5AC41621-77EA-4492-8E68-0BE34108294A}"/>
                </a:ext>
              </a:extLst>
            </p:cNvPr>
            <p:cNvSpPr/>
            <p:nvPr/>
          </p:nvSpPr>
          <p:spPr bwMode="invGray">
            <a:xfrm>
              <a:off x="2119484"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76" name="Freeform: Shape 75">
              <a:extLst>
                <a:ext uri="{FF2B5EF4-FFF2-40B4-BE49-F238E27FC236}">
                  <a16:creationId xmlns:a16="http://schemas.microsoft.com/office/drawing/2014/main" id="{31A06AD2-A9EA-45D9-B15C-089884A54107}"/>
                </a:ext>
              </a:extLst>
            </p:cNvPr>
            <p:cNvSpPr/>
            <p:nvPr/>
          </p:nvSpPr>
          <p:spPr bwMode="invGray">
            <a:xfrm>
              <a:off x="3071583"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77" name="Freeform: Shape 76">
              <a:extLst>
                <a:ext uri="{FF2B5EF4-FFF2-40B4-BE49-F238E27FC236}">
                  <a16:creationId xmlns:a16="http://schemas.microsoft.com/office/drawing/2014/main" id="{3A7B39CC-379F-4224-9E59-81B1690088A0}"/>
                </a:ext>
              </a:extLst>
            </p:cNvPr>
            <p:cNvSpPr/>
            <p:nvPr/>
          </p:nvSpPr>
          <p:spPr bwMode="invGray">
            <a:xfrm>
              <a:off x="4023681" y="0"/>
              <a:ext cx="339450" cy="6858000"/>
            </a:xfrm>
            <a:custGeom>
              <a:avLst/>
              <a:gdLst>
                <a:gd name="connsiteX0" fmla="*/ 0 w 339450"/>
                <a:gd name="connsiteY0" fmla="*/ 0 h 6858000"/>
                <a:gd name="connsiteX1" fmla="*/ 339450 w 339450"/>
                <a:gd name="connsiteY1" fmla="*/ 0 h 6858000"/>
                <a:gd name="connsiteX2" fmla="*/ 339450 w 339450"/>
                <a:gd name="connsiteY2" fmla="*/ 6858000 h 6858000"/>
                <a:gd name="connsiteX3" fmla="*/ 0 w 339450"/>
                <a:gd name="connsiteY3" fmla="*/ 6858000 h 6858000"/>
                <a:gd name="connsiteX4" fmla="*/ 0 w 33945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0" h="6858000">
                  <a:moveTo>
                    <a:pt x="0" y="0"/>
                  </a:moveTo>
                  <a:lnTo>
                    <a:pt x="339450" y="0"/>
                  </a:lnTo>
                  <a:lnTo>
                    <a:pt x="339450"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78" name="Freeform: Shape 77">
              <a:extLst>
                <a:ext uri="{FF2B5EF4-FFF2-40B4-BE49-F238E27FC236}">
                  <a16:creationId xmlns:a16="http://schemas.microsoft.com/office/drawing/2014/main" id="{F8002ACB-1459-4214-B28A-B38E8A1FF8A6}"/>
                </a:ext>
              </a:extLst>
            </p:cNvPr>
            <p:cNvSpPr/>
            <p:nvPr/>
          </p:nvSpPr>
          <p:spPr bwMode="invGray">
            <a:xfrm>
              <a:off x="4975780"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79" name="Freeform: Shape 78">
              <a:extLst>
                <a:ext uri="{FF2B5EF4-FFF2-40B4-BE49-F238E27FC236}">
                  <a16:creationId xmlns:a16="http://schemas.microsoft.com/office/drawing/2014/main" id="{71D59E94-AA3C-4DE0-8345-20C71667A205}"/>
                </a:ext>
              </a:extLst>
            </p:cNvPr>
            <p:cNvSpPr/>
            <p:nvPr/>
          </p:nvSpPr>
          <p:spPr bwMode="invGray">
            <a:xfrm>
              <a:off x="5927879"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0" name="Freeform: Shape 79">
              <a:extLst>
                <a:ext uri="{FF2B5EF4-FFF2-40B4-BE49-F238E27FC236}">
                  <a16:creationId xmlns:a16="http://schemas.microsoft.com/office/drawing/2014/main" id="{5805F09B-786C-43E4-8288-B1AAF94C8ADE}"/>
                </a:ext>
              </a:extLst>
            </p:cNvPr>
            <p:cNvSpPr/>
            <p:nvPr/>
          </p:nvSpPr>
          <p:spPr bwMode="invGray">
            <a:xfrm>
              <a:off x="6879978"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1" name="Freeform: Shape 80">
              <a:extLst>
                <a:ext uri="{FF2B5EF4-FFF2-40B4-BE49-F238E27FC236}">
                  <a16:creationId xmlns:a16="http://schemas.microsoft.com/office/drawing/2014/main" id="{5FB23B6E-567C-4896-8B32-DA4C452B4AE7}"/>
                </a:ext>
              </a:extLst>
            </p:cNvPr>
            <p:cNvSpPr/>
            <p:nvPr/>
          </p:nvSpPr>
          <p:spPr bwMode="invGray">
            <a:xfrm>
              <a:off x="7832077"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2" name="Freeform: Shape 81">
              <a:extLst>
                <a:ext uri="{FF2B5EF4-FFF2-40B4-BE49-F238E27FC236}">
                  <a16:creationId xmlns:a16="http://schemas.microsoft.com/office/drawing/2014/main" id="{9B792231-972E-4476-BAF2-761E10463BA8}"/>
                </a:ext>
              </a:extLst>
            </p:cNvPr>
            <p:cNvSpPr/>
            <p:nvPr/>
          </p:nvSpPr>
          <p:spPr bwMode="invGray">
            <a:xfrm>
              <a:off x="8784176"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3" name="Freeform: Shape 82">
              <a:extLst>
                <a:ext uri="{FF2B5EF4-FFF2-40B4-BE49-F238E27FC236}">
                  <a16:creationId xmlns:a16="http://schemas.microsoft.com/office/drawing/2014/main" id="{908370B7-3D11-4F78-B977-D8F0DE2694ED}"/>
                </a:ext>
              </a:extLst>
            </p:cNvPr>
            <p:cNvSpPr/>
            <p:nvPr/>
          </p:nvSpPr>
          <p:spPr bwMode="invGray">
            <a:xfrm>
              <a:off x="9736274" y="0"/>
              <a:ext cx="339450" cy="6858000"/>
            </a:xfrm>
            <a:custGeom>
              <a:avLst/>
              <a:gdLst>
                <a:gd name="connsiteX0" fmla="*/ 0 w 339450"/>
                <a:gd name="connsiteY0" fmla="*/ 0 h 6858000"/>
                <a:gd name="connsiteX1" fmla="*/ 339450 w 339450"/>
                <a:gd name="connsiteY1" fmla="*/ 0 h 6858000"/>
                <a:gd name="connsiteX2" fmla="*/ 339450 w 339450"/>
                <a:gd name="connsiteY2" fmla="*/ 6858000 h 6858000"/>
                <a:gd name="connsiteX3" fmla="*/ 0 w 339450"/>
                <a:gd name="connsiteY3" fmla="*/ 6858000 h 6858000"/>
                <a:gd name="connsiteX4" fmla="*/ 0 w 33945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0" h="6858000">
                  <a:moveTo>
                    <a:pt x="0" y="0"/>
                  </a:moveTo>
                  <a:lnTo>
                    <a:pt x="339450" y="0"/>
                  </a:lnTo>
                  <a:lnTo>
                    <a:pt x="339450"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4" name="Freeform: Shape 83">
              <a:extLst>
                <a:ext uri="{FF2B5EF4-FFF2-40B4-BE49-F238E27FC236}">
                  <a16:creationId xmlns:a16="http://schemas.microsoft.com/office/drawing/2014/main" id="{C11EA99D-D15D-43C2-BF4E-36554B346AB6}"/>
                </a:ext>
              </a:extLst>
            </p:cNvPr>
            <p:cNvSpPr/>
            <p:nvPr/>
          </p:nvSpPr>
          <p:spPr bwMode="invGray">
            <a:xfrm>
              <a:off x="10688372" y="0"/>
              <a:ext cx="336244" cy="6858000"/>
            </a:xfrm>
            <a:custGeom>
              <a:avLst/>
              <a:gdLst>
                <a:gd name="connsiteX0" fmla="*/ 0 w 336244"/>
                <a:gd name="connsiteY0" fmla="*/ 0 h 6858000"/>
                <a:gd name="connsiteX1" fmla="*/ 336244 w 336244"/>
                <a:gd name="connsiteY1" fmla="*/ 0 h 6858000"/>
                <a:gd name="connsiteX2" fmla="*/ 336244 w 336244"/>
                <a:gd name="connsiteY2" fmla="*/ 6858000 h 6858000"/>
                <a:gd name="connsiteX3" fmla="*/ 0 w 336244"/>
                <a:gd name="connsiteY3" fmla="*/ 6858000 h 6858000"/>
                <a:gd name="connsiteX4" fmla="*/ 0 w 336244"/>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6244" h="6858000">
                  <a:moveTo>
                    <a:pt x="0" y="0"/>
                  </a:moveTo>
                  <a:lnTo>
                    <a:pt x="336244" y="0"/>
                  </a:lnTo>
                  <a:lnTo>
                    <a:pt x="336244"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5" name="Freeform: Shape 84">
              <a:extLst>
                <a:ext uri="{FF2B5EF4-FFF2-40B4-BE49-F238E27FC236}">
                  <a16:creationId xmlns:a16="http://schemas.microsoft.com/office/drawing/2014/main" id="{3A72B2F6-0AFF-4E6E-AFFF-60767DB3FA63}"/>
                </a:ext>
              </a:extLst>
            </p:cNvPr>
            <p:cNvSpPr/>
            <p:nvPr/>
          </p:nvSpPr>
          <p:spPr bwMode="invGray">
            <a:xfrm>
              <a:off x="11637264" y="0"/>
              <a:ext cx="553212" cy="6858000"/>
            </a:xfrm>
            <a:custGeom>
              <a:avLst/>
              <a:gdLst>
                <a:gd name="connsiteX0" fmla="*/ 0 w 553212"/>
                <a:gd name="connsiteY0" fmla="*/ 0 h 6858000"/>
                <a:gd name="connsiteX1" fmla="*/ 553212 w 553212"/>
                <a:gd name="connsiteY1" fmla="*/ 0 h 6858000"/>
                <a:gd name="connsiteX2" fmla="*/ 553212 w 553212"/>
                <a:gd name="connsiteY2" fmla="*/ 6858000 h 6858000"/>
                <a:gd name="connsiteX3" fmla="*/ 0 w 553212"/>
                <a:gd name="connsiteY3" fmla="*/ 6858000 h 6858000"/>
                <a:gd name="connsiteX4" fmla="*/ 0 w 5532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3212" h="6858000">
                  <a:moveTo>
                    <a:pt x="0" y="0"/>
                  </a:moveTo>
                  <a:lnTo>
                    <a:pt x="553212" y="0"/>
                  </a:lnTo>
                  <a:lnTo>
                    <a:pt x="553212"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6" name="Freeform: Shape 85">
              <a:extLst>
                <a:ext uri="{FF2B5EF4-FFF2-40B4-BE49-F238E27FC236}">
                  <a16:creationId xmlns:a16="http://schemas.microsoft.com/office/drawing/2014/main" id="{A68F8E74-3AE4-4AF9-9F36-63344C9076D2}"/>
                </a:ext>
              </a:extLst>
            </p:cNvPr>
            <p:cNvSpPr/>
            <p:nvPr/>
          </p:nvSpPr>
          <p:spPr bwMode="invGray">
            <a:xfrm>
              <a:off x="7219428"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7" name="Freeform: Shape 86">
              <a:extLst>
                <a:ext uri="{FF2B5EF4-FFF2-40B4-BE49-F238E27FC236}">
                  <a16:creationId xmlns:a16="http://schemas.microsoft.com/office/drawing/2014/main" id="{31D5F169-E1D4-48A3-AE5B-F5F1BEF2E7CF}"/>
                </a:ext>
              </a:extLst>
            </p:cNvPr>
            <p:cNvSpPr/>
            <p:nvPr userDrawn="1"/>
          </p:nvSpPr>
          <p:spPr bwMode="invGray">
            <a:xfrm>
              <a:off x="1506835"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8" name="Freeform: Shape 87">
              <a:extLst>
                <a:ext uri="{FF2B5EF4-FFF2-40B4-BE49-F238E27FC236}">
                  <a16:creationId xmlns:a16="http://schemas.microsoft.com/office/drawing/2014/main" id="{4230F928-F9B2-4955-9800-74DE09DCE6F2}"/>
                </a:ext>
              </a:extLst>
            </p:cNvPr>
            <p:cNvSpPr/>
            <p:nvPr userDrawn="1"/>
          </p:nvSpPr>
          <p:spPr bwMode="invGray">
            <a:xfrm>
              <a:off x="2458934"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9" name="Freeform: Shape 88">
              <a:extLst>
                <a:ext uri="{FF2B5EF4-FFF2-40B4-BE49-F238E27FC236}">
                  <a16:creationId xmlns:a16="http://schemas.microsoft.com/office/drawing/2014/main" id="{37C829A9-6808-4531-8C12-A84988E6DEE1}"/>
                </a:ext>
              </a:extLst>
            </p:cNvPr>
            <p:cNvSpPr/>
            <p:nvPr userDrawn="1"/>
          </p:nvSpPr>
          <p:spPr bwMode="invGray">
            <a:xfrm>
              <a:off x="3411033"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90" name="Freeform: Shape 89">
              <a:extLst>
                <a:ext uri="{FF2B5EF4-FFF2-40B4-BE49-F238E27FC236}">
                  <a16:creationId xmlns:a16="http://schemas.microsoft.com/office/drawing/2014/main" id="{7FA5964C-E9C5-4C2F-BD6E-47BAFB5B6D17}"/>
                </a:ext>
              </a:extLst>
            </p:cNvPr>
            <p:cNvSpPr/>
            <p:nvPr userDrawn="1"/>
          </p:nvSpPr>
          <p:spPr bwMode="invGray">
            <a:xfrm>
              <a:off x="4363132" y="0"/>
              <a:ext cx="609447" cy="6858000"/>
            </a:xfrm>
            <a:custGeom>
              <a:avLst/>
              <a:gdLst>
                <a:gd name="connsiteX0" fmla="*/ 0 w 609447"/>
                <a:gd name="connsiteY0" fmla="*/ 0 h 6858000"/>
                <a:gd name="connsiteX1" fmla="*/ 609447 w 609447"/>
                <a:gd name="connsiteY1" fmla="*/ 0 h 6858000"/>
                <a:gd name="connsiteX2" fmla="*/ 609447 w 609447"/>
                <a:gd name="connsiteY2" fmla="*/ 6858000 h 6858000"/>
                <a:gd name="connsiteX3" fmla="*/ 0 w 609447"/>
                <a:gd name="connsiteY3" fmla="*/ 6858000 h 6858000"/>
                <a:gd name="connsiteX4" fmla="*/ 0 w 609447"/>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7" h="6858000">
                  <a:moveTo>
                    <a:pt x="0" y="0"/>
                  </a:moveTo>
                  <a:lnTo>
                    <a:pt x="609447" y="0"/>
                  </a:lnTo>
                  <a:lnTo>
                    <a:pt x="609447"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91" name="Freeform: Shape 90">
              <a:extLst>
                <a:ext uri="{FF2B5EF4-FFF2-40B4-BE49-F238E27FC236}">
                  <a16:creationId xmlns:a16="http://schemas.microsoft.com/office/drawing/2014/main" id="{3C168D8D-76CE-4BE5-BE95-79B96300EA3F}"/>
                </a:ext>
              </a:extLst>
            </p:cNvPr>
            <p:cNvSpPr/>
            <p:nvPr userDrawn="1"/>
          </p:nvSpPr>
          <p:spPr bwMode="invGray">
            <a:xfrm>
              <a:off x="5315230"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92" name="Freeform: Shape 91">
              <a:extLst>
                <a:ext uri="{FF2B5EF4-FFF2-40B4-BE49-F238E27FC236}">
                  <a16:creationId xmlns:a16="http://schemas.microsoft.com/office/drawing/2014/main" id="{6749465C-813A-45F9-8C3E-5D06C8584929}"/>
                </a:ext>
              </a:extLst>
            </p:cNvPr>
            <p:cNvSpPr/>
            <p:nvPr userDrawn="1"/>
          </p:nvSpPr>
          <p:spPr bwMode="invGray">
            <a:xfrm>
              <a:off x="6267329"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93" name="Freeform: Shape 92">
              <a:extLst>
                <a:ext uri="{FF2B5EF4-FFF2-40B4-BE49-F238E27FC236}">
                  <a16:creationId xmlns:a16="http://schemas.microsoft.com/office/drawing/2014/main" id="{53894C26-2473-4C24-B082-48DD1E92241C}"/>
                </a:ext>
              </a:extLst>
            </p:cNvPr>
            <p:cNvSpPr/>
            <p:nvPr userDrawn="1"/>
          </p:nvSpPr>
          <p:spPr bwMode="invGray">
            <a:xfrm>
              <a:off x="8171527"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94" name="Freeform: Shape 93">
              <a:extLst>
                <a:ext uri="{FF2B5EF4-FFF2-40B4-BE49-F238E27FC236}">
                  <a16:creationId xmlns:a16="http://schemas.microsoft.com/office/drawing/2014/main" id="{BFDA0320-8435-46CA-B1B3-5203F54A419F}"/>
                </a:ext>
              </a:extLst>
            </p:cNvPr>
            <p:cNvSpPr/>
            <p:nvPr userDrawn="1"/>
          </p:nvSpPr>
          <p:spPr bwMode="invGray">
            <a:xfrm>
              <a:off x="9123626"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95" name="Freeform: Shape 94">
              <a:extLst>
                <a:ext uri="{FF2B5EF4-FFF2-40B4-BE49-F238E27FC236}">
                  <a16:creationId xmlns:a16="http://schemas.microsoft.com/office/drawing/2014/main" id="{A42721E4-5D12-459C-AC2E-7CE148AF9062}"/>
                </a:ext>
              </a:extLst>
            </p:cNvPr>
            <p:cNvSpPr/>
            <p:nvPr userDrawn="1"/>
          </p:nvSpPr>
          <p:spPr bwMode="invGray">
            <a:xfrm>
              <a:off x="10075725" y="0"/>
              <a:ext cx="609447" cy="6858000"/>
            </a:xfrm>
            <a:custGeom>
              <a:avLst/>
              <a:gdLst>
                <a:gd name="connsiteX0" fmla="*/ 0 w 609447"/>
                <a:gd name="connsiteY0" fmla="*/ 0 h 6858000"/>
                <a:gd name="connsiteX1" fmla="*/ 609447 w 609447"/>
                <a:gd name="connsiteY1" fmla="*/ 0 h 6858000"/>
                <a:gd name="connsiteX2" fmla="*/ 609447 w 609447"/>
                <a:gd name="connsiteY2" fmla="*/ 6858000 h 6858000"/>
                <a:gd name="connsiteX3" fmla="*/ 0 w 609447"/>
                <a:gd name="connsiteY3" fmla="*/ 6858000 h 6858000"/>
                <a:gd name="connsiteX4" fmla="*/ 0 w 609447"/>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7" h="6858000">
                  <a:moveTo>
                    <a:pt x="0" y="0"/>
                  </a:moveTo>
                  <a:lnTo>
                    <a:pt x="609447" y="0"/>
                  </a:lnTo>
                  <a:lnTo>
                    <a:pt x="609447"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96" name="Freeform: Shape 95">
              <a:extLst>
                <a:ext uri="{FF2B5EF4-FFF2-40B4-BE49-F238E27FC236}">
                  <a16:creationId xmlns:a16="http://schemas.microsoft.com/office/drawing/2014/main" id="{8BF7D46B-3779-49D0-BCB4-F2DCE091958D}"/>
                </a:ext>
              </a:extLst>
            </p:cNvPr>
            <p:cNvSpPr/>
            <p:nvPr userDrawn="1"/>
          </p:nvSpPr>
          <p:spPr bwMode="invGray">
            <a:xfrm>
              <a:off x="11027826" y="0"/>
              <a:ext cx="609438" cy="6858000"/>
            </a:xfrm>
            <a:custGeom>
              <a:avLst/>
              <a:gdLst>
                <a:gd name="connsiteX0" fmla="*/ 0 w 609438"/>
                <a:gd name="connsiteY0" fmla="*/ 0 h 6858000"/>
                <a:gd name="connsiteX1" fmla="*/ 609438 w 609438"/>
                <a:gd name="connsiteY1" fmla="*/ 0 h 6858000"/>
                <a:gd name="connsiteX2" fmla="*/ 609438 w 609438"/>
                <a:gd name="connsiteY2" fmla="*/ 6858000 h 6858000"/>
                <a:gd name="connsiteX3" fmla="*/ 0 w 609438"/>
                <a:gd name="connsiteY3" fmla="*/ 6858000 h 6858000"/>
                <a:gd name="connsiteX4" fmla="*/ 0 w 60943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38" h="6858000">
                  <a:moveTo>
                    <a:pt x="0" y="0"/>
                  </a:moveTo>
                  <a:lnTo>
                    <a:pt x="609438" y="0"/>
                  </a:lnTo>
                  <a:lnTo>
                    <a:pt x="60943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97" name="Freeform: Shape 96">
              <a:extLst>
                <a:ext uri="{FF2B5EF4-FFF2-40B4-BE49-F238E27FC236}">
                  <a16:creationId xmlns:a16="http://schemas.microsoft.com/office/drawing/2014/main" id="{634464F0-BD7F-4488-85F0-EC20C24BECAA}"/>
                </a:ext>
              </a:extLst>
            </p:cNvPr>
            <p:cNvSpPr/>
            <p:nvPr userDrawn="1"/>
          </p:nvSpPr>
          <p:spPr bwMode="invGray">
            <a:xfrm>
              <a:off x="554736"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cxnSp>
          <p:nvCxnSpPr>
            <p:cNvPr id="98" name="Straight Connector 97">
              <a:extLst>
                <a:ext uri="{FF2B5EF4-FFF2-40B4-BE49-F238E27FC236}">
                  <a16:creationId xmlns:a16="http://schemas.microsoft.com/office/drawing/2014/main" id="{82B54541-0CDD-4724-8101-AABFF1207033}"/>
                </a:ext>
              </a:extLst>
            </p:cNvPr>
            <p:cNvCxnSpPr/>
            <p:nvPr userDrawn="1"/>
          </p:nvCxnSpPr>
          <p:spPr bwMode="invGray">
            <a:xfrm>
              <a:off x="0" y="62179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45070398-8D55-4EE2-8CA4-47428E2AF03F}"/>
                </a:ext>
              </a:extLst>
            </p:cNvPr>
            <p:cNvCxnSpPr/>
            <p:nvPr userDrawn="1"/>
          </p:nvCxnSpPr>
          <p:spPr bwMode="invGray">
            <a:xfrm>
              <a:off x="0" y="31089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42166891-56D0-4EBC-B681-501401DEF9D4}"/>
                </a:ext>
              </a:extLst>
            </p:cNvPr>
            <p:cNvCxnSpPr/>
            <p:nvPr userDrawn="1"/>
          </p:nvCxnSpPr>
          <p:spPr bwMode="invGray">
            <a:xfrm>
              <a:off x="0" y="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C13A87E3-D106-41FF-A8CD-C27DABF0103D}"/>
                </a:ext>
              </a:extLst>
            </p:cNvPr>
            <p:cNvCxnSpPr/>
            <p:nvPr userDrawn="1"/>
          </p:nvCxnSpPr>
          <p:spPr bwMode="invGray">
            <a:xfrm>
              <a:off x="0" y="124358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2164477D-838D-4C70-ADD7-37AD79A844AA}"/>
                </a:ext>
              </a:extLst>
            </p:cNvPr>
            <p:cNvCxnSpPr/>
            <p:nvPr userDrawn="1"/>
          </p:nvCxnSpPr>
          <p:spPr bwMode="invGray">
            <a:xfrm>
              <a:off x="0" y="93268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72B193C0-8980-4BB2-8E91-7A1C9ABE0B6C}"/>
                </a:ext>
              </a:extLst>
            </p:cNvPr>
            <p:cNvCxnSpPr/>
            <p:nvPr userDrawn="1"/>
          </p:nvCxnSpPr>
          <p:spPr bwMode="invGray">
            <a:xfrm>
              <a:off x="0" y="186537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C1A94AAA-1D98-4233-842E-2A2F52812358}"/>
                </a:ext>
              </a:extLst>
            </p:cNvPr>
            <p:cNvCxnSpPr/>
            <p:nvPr userDrawn="1"/>
          </p:nvCxnSpPr>
          <p:spPr bwMode="invGray">
            <a:xfrm>
              <a:off x="0" y="155448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E21F2B43-A2DC-42F4-8EA4-A8A4DA6D6FA7}"/>
                </a:ext>
              </a:extLst>
            </p:cNvPr>
            <p:cNvCxnSpPr/>
            <p:nvPr userDrawn="1"/>
          </p:nvCxnSpPr>
          <p:spPr bwMode="invGray">
            <a:xfrm>
              <a:off x="0" y="248716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A60F0923-6896-405D-AD16-F097448F3E3D}"/>
                </a:ext>
              </a:extLst>
            </p:cNvPr>
            <p:cNvCxnSpPr/>
            <p:nvPr userDrawn="1"/>
          </p:nvCxnSpPr>
          <p:spPr bwMode="invGray">
            <a:xfrm>
              <a:off x="0" y="217627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BC70D5B1-47D7-451F-B83A-973A26731A22}"/>
                </a:ext>
              </a:extLst>
            </p:cNvPr>
            <p:cNvCxnSpPr/>
            <p:nvPr userDrawn="1"/>
          </p:nvCxnSpPr>
          <p:spPr bwMode="invGray">
            <a:xfrm>
              <a:off x="0" y="310896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3FD9A464-81FE-4829-A1C5-5CCEE42448B3}"/>
                </a:ext>
              </a:extLst>
            </p:cNvPr>
            <p:cNvCxnSpPr/>
            <p:nvPr userDrawn="1"/>
          </p:nvCxnSpPr>
          <p:spPr bwMode="invGray">
            <a:xfrm>
              <a:off x="0" y="279806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8F55CAB0-53A2-417F-9F66-C0437933E98B}"/>
                </a:ext>
              </a:extLst>
            </p:cNvPr>
            <p:cNvCxnSpPr/>
            <p:nvPr userDrawn="1"/>
          </p:nvCxnSpPr>
          <p:spPr bwMode="invGray">
            <a:xfrm>
              <a:off x="0" y="373075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1547EE77-7495-47CB-BEC9-D5C742DF2B2C}"/>
                </a:ext>
              </a:extLst>
            </p:cNvPr>
            <p:cNvCxnSpPr/>
            <p:nvPr userDrawn="1"/>
          </p:nvCxnSpPr>
          <p:spPr bwMode="invGray">
            <a:xfrm>
              <a:off x="0" y="341985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CA942184-696A-4A78-BB9D-3D619B990987}"/>
                </a:ext>
              </a:extLst>
            </p:cNvPr>
            <p:cNvCxnSpPr/>
            <p:nvPr userDrawn="1"/>
          </p:nvCxnSpPr>
          <p:spPr bwMode="invGray">
            <a:xfrm>
              <a:off x="0" y="435254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1B5F4EE6-4D4C-4488-80DE-36C83D540765}"/>
                </a:ext>
              </a:extLst>
            </p:cNvPr>
            <p:cNvCxnSpPr/>
            <p:nvPr userDrawn="1"/>
          </p:nvCxnSpPr>
          <p:spPr bwMode="invGray">
            <a:xfrm>
              <a:off x="0" y="404164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CD3A42E3-1ED2-4BBE-8B0B-CEA491522F0A}"/>
                </a:ext>
              </a:extLst>
            </p:cNvPr>
            <p:cNvCxnSpPr/>
            <p:nvPr userDrawn="1"/>
          </p:nvCxnSpPr>
          <p:spPr bwMode="invGray">
            <a:xfrm>
              <a:off x="0" y="497433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94162AD8-9037-4220-B19F-7B3A0F44E941}"/>
                </a:ext>
              </a:extLst>
            </p:cNvPr>
            <p:cNvCxnSpPr/>
            <p:nvPr userDrawn="1"/>
          </p:nvCxnSpPr>
          <p:spPr bwMode="invGray">
            <a:xfrm>
              <a:off x="0" y="466344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4C20FB70-03E4-4D7E-BA41-546EAAB33089}"/>
                </a:ext>
              </a:extLst>
            </p:cNvPr>
            <p:cNvCxnSpPr/>
            <p:nvPr userDrawn="1"/>
          </p:nvCxnSpPr>
          <p:spPr bwMode="invGray">
            <a:xfrm>
              <a:off x="0" y="559612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A84D3C92-FDAE-47DB-9457-A9B216922E98}"/>
                </a:ext>
              </a:extLst>
            </p:cNvPr>
            <p:cNvCxnSpPr/>
            <p:nvPr userDrawn="1"/>
          </p:nvCxnSpPr>
          <p:spPr bwMode="invGray">
            <a:xfrm>
              <a:off x="0" y="528523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B5DF0860-265F-4ABC-9F65-0C1D385DAA19}"/>
                </a:ext>
              </a:extLst>
            </p:cNvPr>
            <p:cNvCxnSpPr/>
            <p:nvPr userDrawn="1"/>
          </p:nvCxnSpPr>
          <p:spPr bwMode="invGray">
            <a:xfrm>
              <a:off x="0" y="621792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D878D1D5-E6E5-4FA6-AF6E-95E8AF796777}"/>
                </a:ext>
              </a:extLst>
            </p:cNvPr>
            <p:cNvCxnSpPr/>
            <p:nvPr userDrawn="1"/>
          </p:nvCxnSpPr>
          <p:spPr bwMode="invGray">
            <a:xfrm>
              <a:off x="0" y="590702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E11FF29A-4B39-4335-9BD5-ED902309BF79}"/>
                </a:ext>
              </a:extLst>
            </p:cNvPr>
            <p:cNvCxnSpPr/>
            <p:nvPr userDrawn="1"/>
          </p:nvCxnSpPr>
          <p:spPr bwMode="invGray">
            <a:xfrm>
              <a:off x="0" y="652881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3A82A803-5E70-4523-9F20-67F308765C7E}"/>
                </a:ext>
              </a:extLst>
            </p:cNvPr>
            <p:cNvCxnSpPr/>
            <p:nvPr userDrawn="1"/>
          </p:nvCxnSpPr>
          <p:spPr bwMode="invGray">
            <a:xfrm>
              <a:off x="0" y="77724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B4208CB2-5882-4416-87C9-284BDAF3367A}"/>
                </a:ext>
              </a:extLst>
            </p:cNvPr>
            <p:cNvCxnSpPr/>
            <p:nvPr userDrawn="1"/>
          </p:nvCxnSpPr>
          <p:spPr bwMode="invGray">
            <a:xfrm>
              <a:off x="0" y="46634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BD4116CD-6422-4E26-9703-D3F7C10FCD56}"/>
                </a:ext>
              </a:extLst>
            </p:cNvPr>
            <p:cNvCxnSpPr/>
            <p:nvPr userDrawn="1"/>
          </p:nvCxnSpPr>
          <p:spPr bwMode="invGray">
            <a:xfrm>
              <a:off x="0" y="15544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31AB3A35-E2FF-4178-896B-F08E77092825}"/>
                </a:ext>
              </a:extLst>
            </p:cNvPr>
            <p:cNvCxnSpPr/>
            <p:nvPr userDrawn="1"/>
          </p:nvCxnSpPr>
          <p:spPr bwMode="invGray">
            <a:xfrm>
              <a:off x="0" y="139903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2179C539-DD6F-48AA-8F80-27BC682014AF}"/>
                </a:ext>
              </a:extLst>
            </p:cNvPr>
            <p:cNvCxnSpPr/>
            <p:nvPr userDrawn="1"/>
          </p:nvCxnSpPr>
          <p:spPr bwMode="invGray">
            <a:xfrm>
              <a:off x="0" y="108813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2784004E-3271-4D1C-B1EA-CA1E334E0D03}"/>
                </a:ext>
              </a:extLst>
            </p:cNvPr>
            <p:cNvCxnSpPr/>
            <p:nvPr userDrawn="1"/>
          </p:nvCxnSpPr>
          <p:spPr bwMode="invGray">
            <a:xfrm>
              <a:off x="0" y="202082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3657725E-FBF6-491D-9BA1-E6A9727F4F2D}"/>
                </a:ext>
              </a:extLst>
            </p:cNvPr>
            <p:cNvCxnSpPr/>
            <p:nvPr userDrawn="1"/>
          </p:nvCxnSpPr>
          <p:spPr bwMode="invGray">
            <a:xfrm>
              <a:off x="0" y="170992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31244567-76A7-47AF-9353-403D05D533F0}"/>
                </a:ext>
              </a:extLst>
            </p:cNvPr>
            <p:cNvCxnSpPr/>
            <p:nvPr userDrawn="1"/>
          </p:nvCxnSpPr>
          <p:spPr bwMode="invGray">
            <a:xfrm>
              <a:off x="0" y="264261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EEC47A2A-ED3B-4AD0-ACD5-F8ED92644229}"/>
                </a:ext>
              </a:extLst>
            </p:cNvPr>
            <p:cNvCxnSpPr/>
            <p:nvPr userDrawn="1"/>
          </p:nvCxnSpPr>
          <p:spPr bwMode="invGray">
            <a:xfrm>
              <a:off x="0" y="233172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0F3E01E5-F569-4020-BCB0-083537701AB0}"/>
                </a:ext>
              </a:extLst>
            </p:cNvPr>
            <p:cNvCxnSpPr/>
            <p:nvPr userDrawn="1"/>
          </p:nvCxnSpPr>
          <p:spPr bwMode="invGray">
            <a:xfrm>
              <a:off x="0" y="326440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71121A42-5912-44C8-B9A3-FDEC8EA70284}"/>
                </a:ext>
              </a:extLst>
            </p:cNvPr>
            <p:cNvCxnSpPr/>
            <p:nvPr userDrawn="1"/>
          </p:nvCxnSpPr>
          <p:spPr bwMode="invGray">
            <a:xfrm>
              <a:off x="0" y="295351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659B1DE7-25C8-4743-8284-FA656D339F55}"/>
                </a:ext>
              </a:extLst>
            </p:cNvPr>
            <p:cNvCxnSpPr/>
            <p:nvPr userDrawn="1"/>
          </p:nvCxnSpPr>
          <p:spPr bwMode="invGray">
            <a:xfrm>
              <a:off x="0" y="388620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526249F1-59FB-44FC-8AF9-D7F90AFBEE2C}"/>
                </a:ext>
              </a:extLst>
            </p:cNvPr>
            <p:cNvCxnSpPr/>
            <p:nvPr userDrawn="1"/>
          </p:nvCxnSpPr>
          <p:spPr bwMode="invGray">
            <a:xfrm>
              <a:off x="0" y="357530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E6D42779-D977-4405-A149-D8DE5B52134A}"/>
                </a:ext>
              </a:extLst>
            </p:cNvPr>
            <p:cNvCxnSpPr/>
            <p:nvPr userDrawn="1"/>
          </p:nvCxnSpPr>
          <p:spPr bwMode="invGray">
            <a:xfrm>
              <a:off x="0" y="450799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27EE8A2F-6AD9-4AE7-B04B-7892891F84AC}"/>
                </a:ext>
              </a:extLst>
            </p:cNvPr>
            <p:cNvCxnSpPr/>
            <p:nvPr userDrawn="1"/>
          </p:nvCxnSpPr>
          <p:spPr bwMode="invGray">
            <a:xfrm>
              <a:off x="0" y="419709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B8F4A59A-16C3-4C3A-AB79-FE22721EA641}"/>
                </a:ext>
              </a:extLst>
            </p:cNvPr>
            <p:cNvCxnSpPr/>
            <p:nvPr userDrawn="1"/>
          </p:nvCxnSpPr>
          <p:spPr bwMode="invGray">
            <a:xfrm>
              <a:off x="0" y="512978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5CA3A6CC-1A49-42F6-A318-99D9224BDC91}"/>
                </a:ext>
              </a:extLst>
            </p:cNvPr>
            <p:cNvCxnSpPr/>
            <p:nvPr userDrawn="1"/>
          </p:nvCxnSpPr>
          <p:spPr bwMode="invGray">
            <a:xfrm>
              <a:off x="0" y="481888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2DC3484E-5EF8-49C4-B1F6-75C854D50C80}"/>
                </a:ext>
              </a:extLst>
            </p:cNvPr>
            <p:cNvCxnSpPr/>
            <p:nvPr userDrawn="1"/>
          </p:nvCxnSpPr>
          <p:spPr bwMode="invGray">
            <a:xfrm>
              <a:off x="0" y="575157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33461A54-E77E-414D-B7E0-7364070D9566}"/>
                </a:ext>
              </a:extLst>
            </p:cNvPr>
            <p:cNvCxnSpPr/>
            <p:nvPr userDrawn="1"/>
          </p:nvCxnSpPr>
          <p:spPr bwMode="invGray">
            <a:xfrm>
              <a:off x="0" y="544068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29C48517-171B-43FD-A41C-58C9B531BDB5}"/>
                </a:ext>
              </a:extLst>
            </p:cNvPr>
            <p:cNvCxnSpPr/>
            <p:nvPr userDrawn="1"/>
          </p:nvCxnSpPr>
          <p:spPr bwMode="invGray">
            <a:xfrm>
              <a:off x="0" y="637336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F429932A-1238-48FC-B171-20A3AA531D40}"/>
                </a:ext>
              </a:extLst>
            </p:cNvPr>
            <p:cNvCxnSpPr/>
            <p:nvPr userDrawn="1"/>
          </p:nvCxnSpPr>
          <p:spPr bwMode="invGray">
            <a:xfrm>
              <a:off x="0" y="606247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7BED7651-AF04-41D4-9476-5A43476D85BB}"/>
                </a:ext>
              </a:extLst>
            </p:cNvPr>
            <p:cNvCxnSpPr/>
            <p:nvPr userDrawn="1"/>
          </p:nvCxnSpPr>
          <p:spPr bwMode="invGray">
            <a:xfrm>
              <a:off x="0" y="668426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sp>
          <p:nvSpPr>
            <p:cNvPr id="145" name="main body box">
              <a:extLst>
                <a:ext uri="{FF2B5EF4-FFF2-40B4-BE49-F238E27FC236}">
                  <a16:creationId xmlns:a16="http://schemas.microsoft.com/office/drawing/2014/main" id="{100DE417-9DB9-4840-8370-B716FFA27760}"/>
                </a:ext>
              </a:extLst>
            </p:cNvPr>
            <p:cNvSpPr/>
            <p:nvPr userDrawn="1"/>
          </p:nvSpPr>
          <p:spPr bwMode="invGray">
            <a:xfrm>
              <a:off x="554736" y="1709928"/>
              <a:ext cx="11082528" cy="4507992"/>
            </a:xfrm>
            <a:prstGeom prst="rect">
              <a:avLst/>
            </a:prstGeom>
            <a:noFill/>
            <a:ln w="12700">
              <a:solidFill>
                <a:srgbClr val="19D3C5">
                  <a:alpha val="50000"/>
                </a:srgbClr>
              </a:solidFill>
            </a:ln>
          </p:spPr>
          <p:txBody>
            <a:bodyPr vert="horz" wrap="square" lIns="68572" tIns="34286" rIns="68572" bIns="34286" numCol="1" anchor="t" anchorCtr="0" compatLnSpc="1">
              <a:prstTxWarp prst="textNoShape">
                <a:avLst/>
              </a:prstTxWarp>
              <a:noAutofit/>
            </a:bodyPr>
            <a:lstStyle/>
            <a:p>
              <a:endParaRPr lang="fr-FR" sz="1323" dirty="0">
                <a:solidFill>
                  <a:schemeClr val="tx1"/>
                </a:solidFill>
                <a:latin typeface="+mn-lt"/>
              </a:endParaRPr>
            </a:p>
          </p:txBody>
        </p:sp>
        <p:cxnSp>
          <p:nvCxnSpPr>
            <p:cNvPr id="146" name="Straight Connector 145">
              <a:extLst>
                <a:ext uri="{FF2B5EF4-FFF2-40B4-BE49-F238E27FC236}">
                  <a16:creationId xmlns:a16="http://schemas.microsoft.com/office/drawing/2014/main" id="{B93A1E2B-8C80-482F-83BE-384344D09839}"/>
                </a:ext>
              </a:extLst>
            </p:cNvPr>
            <p:cNvCxnSpPr/>
            <p:nvPr userDrawn="1"/>
          </p:nvCxnSpPr>
          <p:spPr bwMode="invGray">
            <a:xfrm>
              <a:off x="554736" y="2177796"/>
              <a:ext cx="11082528" cy="0"/>
            </a:xfrm>
            <a:prstGeom prst="line">
              <a:avLst/>
            </a:prstGeom>
            <a:noFill/>
            <a:ln w="12700">
              <a:solidFill>
                <a:srgbClr val="19D3C5">
                  <a:alpha val="50000"/>
                </a:srgbClr>
              </a:solidFill>
            </a:ln>
          </p:spPr>
        </p:cxnSp>
        <p:cxnSp>
          <p:nvCxnSpPr>
            <p:cNvPr id="147" name="Straight Connector 146">
              <a:extLst>
                <a:ext uri="{FF2B5EF4-FFF2-40B4-BE49-F238E27FC236}">
                  <a16:creationId xmlns:a16="http://schemas.microsoft.com/office/drawing/2014/main" id="{BEAB22C5-0A46-4041-9158-6DC76EA2F350}"/>
                </a:ext>
              </a:extLst>
            </p:cNvPr>
            <p:cNvCxnSpPr/>
            <p:nvPr userDrawn="1"/>
          </p:nvCxnSpPr>
          <p:spPr bwMode="invGray">
            <a:xfrm>
              <a:off x="554736" y="1711453"/>
              <a:ext cx="11082528" cy="0"/>
            </a:xfrm>
            <a:prstGeom prst="line">
              <a:avLst/>
            </a:prstGeom>
            <a:noFill/>
            <a:ln w="12700">
              <a:solidFill>
                <a:srgbClr val="19D3C5">
                  <a:alpha val="50000"/>
                </a:srgbClr>
              </a:solidFill>
            </a:ln>
          </p:spPr>
        </p:cxnSp>
      </p:grpSp>
      <p:sp>
        <p:nvSpPr>
          <p:cNvPr id="4" name="Sticker" hidden="1">
            <a:extLst>
              <a:ext uri="{FF2B5EF4-FFF2-40B4-BE49-F238E27FC236}">
                <a16:creationId xmlns:a16="http://schemas.microsoft.com/office/drawing/2014/main" id="{F9BB011A-568C-4B05-AE57-EB000B2FD8BB}"/>
              </a:ext>
            </a:extLst>
          </p:cNvPr>
          <p:cNvSpPr txBox="1"/>
          <p:nvPr userDrawn="1"/>
        </p:nvSpPr>
        <p:spPr>
          <a:xfrm>
            <a:off x="538600" y="1241437"/>
            <a:ext cx="450444" cy="123111"/>
          </a:xfrm>
          <a:prstGeom prst="rect">
            <a:avLst/>
          </a:prstGeom>
          <a:noFill/>
          <a:ln w="6350">
            <a:noFill/>
            <a:miter lim="800000"/>
          </a:ln>
        </p:spPr>
        <p:txBody>
          <a:bodyPr vert="horz" wrap="none" lIns="0" tIns="0" rIns="0" bIns="0" rtlCol="0">
            <a:spAutoFit/>
          </a:bodyPr>
          <a:lstStyle>
            <a:defPPr>
              <a:defRPr lang="en-US"/>
            </a:defPPr>
            <a:lvl1pPr>
              <a:spcBef>
                <a:spcPts val="300"/>
              </a:spcBef>
              <a:spcAft>
                <a:spcPts val="300"/>
              </a:spcAft>
              <a:buNone/>
              <a:defRPr sz="800" b="1" cap="all" baseline="0"/>
            </a:lvl1pPr>
          </a:lstStyle>
          <a:p>
            <a:pPr lvl="0"/>
            <a:r>
              <a:rPr lang="fr-FR" dirty="0"/>
              <a:t>STICKER</a:t>
            </a:r>
          </a:p>
        </p:txBody>
      </p:sp>
      <p:sp>
        <p:nvSpPr>
          <p:cNvPr id="169" name="ACET" hidden="1">
            <a:extLst>
              <a:ext uri="{FF2B5EF4-FFF2-40B4-BE49-F238E27FC236}">
                <a16:creationId xmlns:a16="http://schemas.microsoft.com/office/drawing/2014/main" id="{62CF7362-20CB-4908-AFFE-D4E2B9A5DF3B}"/>
              </a:ext>
            </a:extLst>
          </p:cNvPr>
          <p:cNvSpPr txBox="1"/>
          <p:nvPr userDrawn="1">
            <p:custDataLst>
              <p:tags r:id="rId26"/>
            </p:custDataLst>
          </p:nvPr>
        </p:nvSpPr>
        <p:spPr>
          <a:xfrm>
            <a:off x="5987738" y="2170800"/>
            <a:ext cx="3049253" cy="569387"/>
          </a:xfrm>
          <a:prstGeom prst="rect">
            <a:avLst/>
          </a:prstGeom>
        </p:spPr>
        <p:txBody>
          <a:bodyPr vert="horz" wrap="square" lIns="0" tIns="0" rIns="0" bIns="0" rtlCol="0">
            <a:spAutoFit/>
          </a:bodyPr>
          <a:lstStyle>
            <a:defPPr>
              <a:defRPr lang="en-US"/>
            </a:defPPr>
            <a:lvl1pPr lvl="0" indent="0">
              <a:lnSpc>
                <a:spcPct val="100000"/>
              </a:lnSpc>
              <a:spcBef>
                <a:spcPts val="0"/>
              </a:spcBef>
              <a:spcAft>
                <a:spcPts val="600"/>
              </a:spcAft>
              <a:buFont typeface="Segoe UI" panose="020B0502040204020203" pitchFamily="34" charset="0"/>
              <a:buChar char="​"/>
              <a:defRPr sz="1600" b="1">
                <a:cs typeface="Arial" panose="020B0604020202020204" pitchFamily="34" charset="0"/>
              </a:defRPr>
            </a:lvl1pPr>
            <a:lvl2pPr marL="228600" lvl="1" indent="-225425">
              <a:lnSpc>
                <a:spcPct val="100000"/>
              </a:lnSpc>
              <a:spcBef>
                <a:spcPts val="0"/>
              </a:spcBef>
              <a:spcAft>
                <a:spcPts val="300"/>
              </a:spcAft>
              <a:buSzPct val="110000"/>
              <a:buFont typeface="Wingdings" panose="05000000000000000000" pitchFamily="2" charset="2"/>
              <a:buChar char=""/>
              <a:defRPr sz="1600"/>
            </a:lvl2pPr>
            <a:lvl3pPr marL="442913" lvl="2" indent="-214313">
              <a:lnSpc>
                <a:spcPct val="100000"/>
              </a:lnSpc>
              <a:spcBef>
                <a:spcPts val="0"/>
              </a:spcBef>
              <a:spcAft>
                <a:spcPts val="300"/>
              </a:spcAft>
              <a:buSzPct val="110000"/>
              <a:buFont typeface="Arial" panose="020B0604020202020204" pitchFamily="34" charset="0"/>
              <a:buChar char="‒"/>
              <a:defRPr sz="1600"/>
            </a:lvl3pPr>
            <a:lvl4pPr marL="598488" lvl="3" indent="-152400">
              <a:lnSpc>
                <a:spcPct val="100000"/>
              </a:lnSpc>
              <a:spcBef>
                <a:spcPts val="0"/>
              </a:spcBef>
              <a:spcAft>
                <a:spcPts val="300"/>
              </a:spcAft>
              <a:buFont typeface="Arial" panose="020B0604020202020204" pitchFamily="34" charset="0"/>
              <a:buChar char="•"/>
              <a:defRPr sz="1600"/>
            </a:lvl4pPr>
            <a:lvl5pPr marL="817563" lvl="4" indent="-147638">
              <a:lnSpc>
                <a:spcPct val="100000"/>
              </a:lnSpc>
              <a:spcBef>
                <a:spcPts val="0"/>
              </a:spcBef>
              <a:spcAft>
                <a:spcPts val="300"/>
              </a:spcAft>
              <a:buSzPct val="100000"/>
              <a:buFont typeface="Arial" panose="020B0604020202020204" pitchFamily="34" charset="0"/>
              <a:buChar char="̶"/>
              <a:defRPr sz="160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fr-FR" dirty="0" err="1"/>
              <a:t>Above</a:t>
            </a:r>
            <a:r>
              <a:rPr lang="fr-FR" dirty="0"/>
              <a:t> Chart Exhibit </a:t>
            </a:r>
            <a:r>
              <a:rPr lang="fr-FR" dirty="0" err="1"/>
              <a:t>Title</a:t>
            </a:r>
            <a:endParaRPr lang="fr-FR" dirty="0"/>
          </a:p>
          <a:p>
            <a:pPr lvl="0"/>
            <a:r>
              <a:rPr lang="fr-FR" b="0" dirty="0"/>
              <a:t>Unit of </a:t>
            </a:r>
            <a:r>
              <a:rPr lang="fr-FR" b="0" dirty="0" err="1"/>
              <a:t>Measure</a:t>
            </a:r>
            <a:endParaRPr lang="fr-FR" b="0" dirty="0"/>
          </a:p>
        </p:txBody>
      </p:sp>
      <p:sp>
        <p:nvSpPr>
          <p:cNvPr id="5" name="Text Placeholder 4">
            <a:extLst>
              <a:ext uri="{FF2B5EF4-FFF2-40B4-BE49-F238E27FC236}">
                <a16:creationId xmlns:a16="http://schemas.microsoft.com/office/drawing/2014/main" id="{4C1F3293-4EFE-461D-940D-7EE66BAE31C5}"/>
              </a:ext>
            </a:extLst>
          </p:cNvPr>
          <p:cNvSpPr>
            <a:spLocks noGrp="1"/>
          </p:cNvSpPr>
          <p:nvPr>
            <p:ph type="body" idx="1"/>
          </p:nvPr>
        </p:nvSpPr>
        <p:spPr>
          <a:xfrm>
            <a:off x="554736" y="2170800"/>
            <a:ext cx="2484655" cy="1631216"/>
          </a:xfrm>
          <a:prstGeom prst="rect">
            <a:avLst/>
          </a:prstGeom>
        </p:spPr>
        <p:txBody>
          <a:bodyPr vert="horz" wrap="square" lIns="0" tIns="0" rIns="0" bIns="0" rtlCol="0">
            <a:spAutoFit/>
          </a:bodyPr>
          <a:lstStyle/>
          <a:p>
            <a:pPr lvl="0"/>
            <a:r>
              <a:rPr lang="fr-FR" dirty="0"/>
              <a:t>Click to </a:t>
            </a:r>
            <a:r>
              <a:rPr lang="fr-FR" dirty="0" err="1"/>
              <a:t>edit</a:t>
            </a:r>
            <a:r>
              <a:rPr lang="fr-FR" dirty="0"/>
              <a:t> Master </a:t>
            </a:r>
            <a:r>
              <a:rPr lang="fr-FR" dirty="0" err="1"/>
              <a:t>text</a:t>
            </a:r>
            <a:r>
              <a:rPr lang="fr-FR" dirty="0"/>
              <a:t> styles</a:t>
            </a:r>
          </a:p>
          <a:p>
            <a:pPr lvl="1"/>
            <a:r>
              <a:rPr lang="fr-FR" dirty="0"/>
              <a:t>Second </a:t>
            </a:r>
            <a:r>
              <a:rPr lang="fr-FR" dirty="0" err="1"/>
              <a:t>level</a:t>
            </a:r>
            <a:endParaRPr lang="fr-FR" dirty="0"/>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endParaRPr lang="fr-FR" dirty="0"/>
          </a:p>
          <a:p>
            <a:pPr lvl="4"/>
            <a:r>
              <a:rPr lang="fr-FR" dirty="0" err="1"/>
              <a:t>Fifth</a:t>
            </a:r>
            <a:r>
              <a:rPr lang="fr-FR" dirty="0"/>
              <a:t> </a:t>
            </a:r>
            <a:r>
              <a:rPr lang="fr-FR" dirty="0" err="1"/>
              <a:t>level</a:t>
            </a:r>
            <a:endParaRPr lang="fr-FR" dirty="0"/>
          </a:p>
        </p:txBody>
      </p:sp>
      <p:grpSp>
        <p:nvGrpSpPr>
          <p:cNvPr id="170" name="LegendLines" hidden="1">
            <a:extLst>
              <a:ext uri="{FF2B5EF4-FFF2-40B4-BE49-F238E27FC236}">
                <a16:creationId xmlns:a16="http://schemas.microsoft.com/office/drawing/2014/main" id="{AD7E59F0-D426-4E62-A472-F84774F8AC8B}"/>
              </a:ext>
            </a:extLst>
          </p:cNvPr>
          <p:cNvGrpSpPr/>
          <p:nvPr userDrawn="1"/>
        </p:nvGrpSpPr>
        <p:grpSpPr>
          <a:xfrm>
            <a:off x="10317304" y="3150223"/>
            <a:ext cx="1319960" cy="958286"/>
            <a:chOff x="10162879" y="3243772"/>
            <a:chExt cx="1319960" cy="958286"/>
          </a:xfrm>
        </p:grpSpPr>
        <p:sp>
          <p:nvSpPr>
            <p:cNvPr id="171" name="Legend1" hidden="1">
              <a:extLst>
                <a:ext uri="{FF2B5EF4-FFF2-40B4-BE49-F238E27FC236}">
                  <a16:creationId xmlns:a16="http://schemas.microsoft.com/office/drawing/2014/main" id="{BB8F37CE-3E53-45DF-B8AC-765F531E1A99}"/>
                </a:ext>
              </a:extLst>
            </p:cNvPr>
            <p:cNvSpPr txBox="1"/>
            <p:nvPr/>
          </p:nvSpPr>
          <p:spPr>
            <a:xfrm>
              <a:off x="10886522" y="3243772"/>
              <a:ext cx="596317" cy="215444"/>
            </a:xfrm>
            <a:prstGeom prst="rect">
              <a:avLst/>
            </a:prstGeom>
            <a:noFill/>
            <a:ln>
              <a:noFill/>
              <a:miter lim="800000"/>
            </a:ln>
          </p:spPr>
          <p:txBody>
            <a:bodyPr wrap="none" lIns="0" tIns="0" rIns="0" bIns="0" rtlCol="0" anchor="t" anchorCtr="0">
              <a:spAutoFit/>
            </a:bodyPr>
            <a:lstStyle/>
            <a:p>
              <a:pPr>
                <a:spcAft>
                  <a:spcPts val="600"/>
                </a:spcAft>
              </a:pPr>
              <a:r>
                <a:rPr lang="fr-FR" sz="1400" dirty="0" err="1"/>
                <a:t>Legend</a:t>
              </a:r>
              <a:endParaRPr lang="fr-FR" sz="1400" dirty="0"/>
            </a:p>
          </p:txBody>
        </p:sp>
        <p:sp>
          <p:nvSpPr>
            <p:cNvPr id="172" name="Legend2" hidden="1">
              <a:extLst>
                <a:ext uri="{FF2B5EF4-FFF2-40B4-BE49-F238E27FC236}">
                  <a16:creationId xmlns:a16="http://schemas.microsoft.com/office/drawing/2014/main" id="{560003F2-D11B-454F-B67F-B14E9440BB72}"/>
                </a:ext>
              </a:extLst>
            </p:cNvPr>
            <p:cNvSpPr txBox="1"/>
            <p:nvPr/>
          </p:nvSpPr>
          <p:spPr>
            <a:xfrm>
              <a:off x="10886522" y="3615193"/>
              <a:ext cx="596317" cy="215444"/>
            </a:xfrm>
            <a:prstGeom prst="rect">
              <a:avLst/>
            </a:prstGeom>
            <a:noFill/>
            <a:ln>
              <a:noFill/>
              <a:miter lim="800000"/>
            </a:ln>
          </p:spPr>
          <p:txBody>
            <a:bodyPr wrap="none" lIns="0" tIns="0" rIns="0" bIns="0" rtlCol="0" anchor="t" anchorCtr="0">
              <a:spAutoFit/>
            </a:bodyPr>
            <a:lstStyle/>
            <a:p>
              <a:pPr>
                <a:spcAft>
                  <a:spcPts val="600"/>
                </a:spcAft>
              </a:pPr>
              <a:r>
                <a:rPr lang="fr-FR" sz="1400" dirty="0" err="1"/>
                <a:t>Legend</a:t>
              </a:r>
              <a:endParaRPr lang="fr-FR" sz="1400" dirty="0"/>
            </a:p>
          </p:txBody>
        </p:sp>
        <p:sp>
          <p:nvSpPr>
            <p:cNvPr id="173" name="Legend3" hidden="1">
              <a:extLst>
                <a:ext uri="{FF2B5EF4-FFF2-40B4-BE49-F238E27FC236}">
                  <a16:creationId xmlns:a16="http://schemas.microsoft.com/office/drawing/2014/main" id="{7697110C-9407-49FC-B1D3-31E152073456}"/>
                </a:ext>
              </a:extLst>
            </p:cNvPr>
            <p:cNvSpPr txBox="1"/>
            <p:nvPr/>
          </p:nvSpPr>
          <p:spPr>
            <a:xfrm>
              <a:off x="10886522" y="3986614"/>
              <a:ext cx="596317" cy="215444"/>
            </a:xfrm>
            <a:prstGeom prst="rect">
              <a:avLst/>
            </a:prstGeom>
            <a:noFill/>
            <a:ln>
              <a:noFill/>
              <a:miter lim="800000"/>
            </a:ln>
          </p:spPr>
          <p:txBody>
            <a:bodyPr wrap="none" lIns="0" tIns="0" rIns="0" bIns="0" rtlCol="0" anchor="t" anchorCtr="0">
              <a:spAutoFit/>
            </a:bodyPr>
            <a:lstStyle/>
            <a:p>
              <a:pPr>
                <a:spcAft>
                  <a:spcPts val="600"/>
                </a:spcAft>
              </a:pPr>
              <a:r>
                <a:rPr lang="fr-FR" sz="1400" dirty="0" err="1"/>
                <a:t>Legend</a:t>
              </a:r>
              <a:endParaRPr lang="fr-FR" sz="1400" dirty="0"/>
            </a:p>
          </p:txBody>
        </p:sp>
        <p:sp>
          <p:nvSpPr>
            <p:cNvPr id="174" name="LineLegend3" hidden="1">
              <a:extLst>
                <a:ext uri="{FF2B5EF4-FFF2-40B4-BE49-F238E27FC236}">
                  <a16:creationId xmlns:a16="http://schemas.microsoft.com/office/drawing/2014/main" id="{B716F6D9-5B3D-44B6-B252-22C0368C8F15}"/>
                </a:ext>
              </a:extLst>
            </p:cNvPr>
            <p:cNvSpPr>
              <a:spLocks noChangeShapeType="1"/>
            </p:cNvSpPr>
            <p:nvPr/>
          </p:nvSpPr>
          <p:spPr bwMode="gray">
            <a:xfrm>
              <a:off x="10162879" y="4092784"/>
              <a:ext cx="457200"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t"/>
            <a:lstStyle/>
            <a:p>
              <a:endParaRPr lang="fr-FR" sz="1400" baseline="0" dirty="0">
                <a:ea typeface="+mn-ea"/>
              </a:endParaRPr>
            </a:p>
          </p:txBody>
        </p:sp>
        <p:sp>
          <p:nvSpPr>
            <p:cNvPr id="175" name="LineLegend2" hidden="1">
              <a:extLst>
                <a:ext uri="{FF2B5EF4-FFF2-40B4-BE49-F238E27FC236}">
                  <a16:creationId xmlns:a16="http://schemas.microsoft.com/office/drawing/2014/main" id="{947D8390-A89F-40C2-A6E2-730EF2B1C01C}"/>
                </a:ext>
              </a:extLst>
            </p:cNvPr>
            <p:cNvSpPr>
              <a:spLocks noChangeShapeType="1"/>
            </p:cNvSpPr>
            <p:nvPr/>
          </p:nvSpPr>
          <p:spPr bwMode="gray">
            <a:xfrm>
              <a:off x="10162879" y="3719425"/>
              <a:ext cx="457200" cy="0"/>
            </a:xfrm>
            <a:prstGeom prst="line">
              <a:avLst/>
            </a:prstGeom>
            <a:noFill/>
            <a:ln w="28575">
              <a:solidFill>
                <a:schemeClr val="accent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t"/>
            <a:lstStyle/>
            <a:p>
              <a:endParaRPr lang="fr-FR" sz="1400" baseline="0" dirty="0">
                <a:ea typeface="+mn-ea"/>
              </a:endParaRPr>
            </a:p>
          </p:txBody>
        </p:sp>
        <p:sp>
          <p:nvSpPr>
            <p:cNvPr id="176" name="LineLegend1" hidden="1">
              <a:extLst>
                <a:ext uri="{FF2B5EF4-FFF2-40B4-BE49-F238E27FC236}">
                  <a16:creationId xmlns:a16="http://schemas.microsoft.com/office/drawing/2014/main" id="{7C47454C-AADC-4817-A701-6C7A732D1844}"/>
                </a:ext>
              </a:extLst>
            </p:cNvPr>
            <p:cNvSpPr>
              <a:spLocks noChangeShapeType="1"/>
            </p:cNvSpPr>
            <p:nvPr/>
          </p:nvSpPr>
          <p:spPr bwMode="gray">
            <a:xfrm>
              <a:off x="10162879" y="3351494"/>
              <a:ext cx="457200" cy="0"/>
            </a:xfrm>
            <a:prstGeom prst="line">
              <a:avLst/>
            </a:prstGeom>
            <a:noFill/>
            <a:ln w="28575">
              <a:solidFill>
                <a:schemeClr val="accent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t"/>
            <a:lstStyle/>
            <a:p>
              <a:endParaRPr lang="fr-FR" sz="1400" baseline="0" dirty="0">
                <a:ea typeface="+mn-ea"/>
              </a:endParaRPr>
            </a:p>
          </p:txBody>
        </p:sp>
      </p:grpSp>
      <p:grpSp>
        <p:nvGrpSpPr>
          <p:cNvPr id="177" name="LegendMoons" hidden="1">
            <a:extLst>
              <a:ext uri="{FF2B5EF4-FFF2-40B4-BE49-F238E27FC236}">
                <a16:creationId xmlns:a16="http://schemas.microsoft.com/office/drawing/2014/main" id="{F5A8AEB0-3FA2-4EF0-96C7-4F57EA90404E}"/>
              </a:ext>
            </a:extLst>
          </p:cNvPr>
          <p:cNvGrpSpPr/>
          <p:nvPr userDrawn="1"/>
        </p:nvGrpSpPr>
        <p:grpSpPr>
          <a:xfrm>
            <a:off x="10688315" y="1145373"/>
            <a:ext cx="948949" cy="1731859"/>
            <a:chOff x="7723680" y="1702457"/>
            <a:chExt cx="948949" cy="1731859"/>
          </a:xfrm>
        </p:grpSpPr>
        <p:sp>
          <p:nvSpPr>
            <p:cNvPr id="178" name="Legend1" hidden="1">
              <a:extLst>
                <a:ext uri="{FF2B5EF4-FFF2-40B4-BE49-F238E27FC236}">
                  <a16:creationId xmlns:a16="http://schemas.microsoft.com/office/drawing/2014/main" id="{17ECB99A-1EF0-4005-AA32-27D519A82AF7}"/>
                </a:ext>
              </a:extLst>
            </p:cNvPr>
            <p:cNvSpPr txBox="1"/>
            <p:nvPr/>
          </p:nvSpPr>
          <p:spPr>
            <a:xfrm>
              <a:off x="8076312" y="1709816"/>
              <a:ext cx="596317" cy="215444"/>
            </a:xfrm>
            <a:prstGeom prst="rect">
              <a:avLst/>
            </a:prstGeom>
            <a:noFill/>
            <a:ln>
              <a:noFill/>
              <a:miter lim="800000"/>
            </a:ln>
          </p:spPr>
          <p:txBody>
            <a:bodyPr wrap="none" lIns="0" tIns="0" rIns="0" bIns="0" rtlCol="0" anchor="t" anchorCtr="0">
              <a:spAutoFit/>
            </a:bodyPr>
            <a:lstStyle/>
            <a:p>
              <a:pPr>
                <a:spcAft>
                  <a:spcPts val="600"/>
                </a:spcAft>
              </a:pPr>
              <a:r>
                <a:rPr lang="fr-FR" sz="1400" dirty="0" err="1"/>
                <a:t>Legend</a:t>
              </a:r>
              <a:endParaRPr lang="fr-FR" sz="1400" dirty="0"/>
            </a:p>
          </p:txBody>
        </p:sp>
        <p:sp>
          <p:nvSpPr>
            <p:cNvPr id="186" name="Legend2" hidden="1">
              <a:extLst>
                <a:ext uri="{FF2B5EF4-FFF2-40B4-BE49-F238E27FC236}">
                  <a16:creationId xmlns:a16="http://schemas.microsoft.com/office/drawing/2014/main" id="{6AE05C57-20FD-4E11-BE0B-90B845F916E7}"/>
                </a:ext>
              </a:extLst>
            </p:cNvPr>
            <p:cNvSpPr txBox="1"/>
            <p:nvPr/>
          </p:nvSpPr>
          <p:spPr>
            <a:xfrm>
              <a:off x="8076312" y="2085275"/>
              <a:ext cx="596317" cy="215444"/>
            </a:xfrm>
            <a:prstGeom prst="rect">
              <a:avLst/>
            </a:prstGeom>
            <a:noFill/>
            <a:ln>
              <a:noFill/>
              <a:miter lim="800000"/>
            </a:ln>
          </p:spPr>
          <p:txBody>
            <a:bodyPr wrap="none" lIns="0" tIns="0" rIns="0" bIns="0" rtlCol="0" anchor="t" anchorCtr="0">
              <a:spAutoFit/>
            </a:bodyPr>
            <a:lstStyle/>
            <a:p>
              <a:pPr>
                <a:spcAft>
                  <a:spcPts val="600"/>
                </a:spcAft>
              </a:pPr>
              <a:r>
                <a:rPr lang="fr-FR" sz="1400" dirty="0" err="1"/>
                <a:t>Legend</a:t>
              </a:r>
              <a:endParaRPr lang="fr-FR" sz="1400" dirty="0"/>
            </a:p>
          </p:txBody>
        </p:sp>
        <p:sp>
          <p:nvSpPr>
            <p:cNvPr id="198" name="Legend3" hidden="1">
              <a:extLst>
                <a:ext uri="{FF2B5EF4-FFF2-40B4-BE49-F238E27FC236}">
                  <a16:creationId xmlns:a16="http://schemas.microsoft.com/office/drawing/2014/main" id="{EF934FD4-82A2-48C6-BD02-D3A6B6B797F8}"/>
                </a:ext>
              </a:extLst>
            </p:cNvPr>
            <p:cNvSpPr txBox="1"/>
            <p:nvPr/>
          </p:nvSpPr>
          <p:spPr>
            <a:xfrm>
              <a:off x="8076312" y="2460734"/>
              <a:ext cx="596317" cy="215444"/>
            </a:xfrm>
            <a:prstGeom prst="rect">
              <a:avLst/>
            </a:prstGeom>
            <a:noFill/>
            <a:ln>
              <a:noFill/>
              <a:miter lim="800000"/>
            </a:ln>
          </p:spPr>
          <p:txBody>
            <a:bodyPr wrap="none" lIns="0" tIns="0" rIns="0" bIns="0" rtlCol="0" anchor="t" anchorCtr="0">
              <a:spAutoFit/>
            </a:bodyPr>
            <a:lstStyle/>
            <a:p>
              <a:pPr>
                <a:spcAft>
                  <a:spcPts val="600"/>
                </a:spcAft>
              </a:pPr>
              <a:r>
                <a:rPr lang="fr-FR" sz="1400" dirty="0" err="1"/>
                <a:t>Legend</a:t>
              </a:r>
              <a:endParaRPr lang="fr-FR" sz="1400" dirty="0"/>
            </a:p>
          </p:txBody>
        </p:sp>
        <p:sp>
          <p:nvSpPr>
            <p:cNvPr id="199" name="Legend4" hidden="1">
              <a:extLst>
                <a:ext uri="{FF2B5EF4-FFF2-40B4-BE49-F238E27FC236}">
                  <a16:creationId xmlns:a16="http://schemas.microsoft.com/office/drawing/2014/main" id="{FE0758CD-FA8C-4195-A1BD-610E62F6CDF6}"/>
                </a:ext>
              </a:extLst>
            </p:cNvPr>
            <p:cNvSpPr txBox="1"/>
            <p:nvPr/>
          </p:nvSpPr>
          <p:spPr>
            <a:xfrm>
              <a:off x="8076312" y="2836193"/>
              <a:ext cx="596317" cy="215444"/>
            </a:xfrm>
            <a:prstGeom prst="rect">
              <a:avLst/>
            </a:prstGeom>
            <a:noFill/>
            <a:ln>
              <a:noFill/>
              <a:miter lim="800000"/>
            </a:ln>
          </p:spPr>
          <p:txBody>
            <a:bodyPr wrap="none" lIns="0" tIns="0" rIns="0" bIns="0" rtlCol="0" anchor="t" anchorCtr="0">
              <a:spAutoFit/>
            </a:bodyPr>
            <a:lstStyle/>
            <a:p>
              <a:pPr>
                <a:spcAft>
                  <a:spcPts val="600"/>
                </a:spcAft>
              </a:pPr>
              <a:r>
                <a:rPr lang="fr-FR" sz="1400" dirty="0" err="1"/>
                <a:t>Legend</a:t>
              </a:r>
              <a:endParaRPr lang="fr-FR" sz="1400" dirty="0"/>
            </a:p>
          </p:txBody>
        </p:sp>
        <p:sp>
          <p:nvSpPr>
            <p:cNvPr id="200" name="Legend5" hidden="1">
              <a:extLst>
                <a:ext uri="{FF2B5EF4-FFF2-40B4-BE49-F238E27FC236}">
                  <a16:creationId xmlns:a16="http://schemas.microsoft.com/office/drawing/2014/main" id="{F2A4CC4D-394E-42DA-871A-2CBD0021F1D5}"/>
                </a:ext>
              </a:extLst>
            </p:cNvPr>
            <p:cNvSpPr txBox="1"/>
            <p:nvPr/>
          </p:nvSpPr>
          <p:spPr>
            <a:xfrm>
              <a:off x="8076312" y="3211654"/>
              <a:ext cx="596317" cy="215444"/>
            </a:xfrm>
            <a:prstGeom prst="rect">
              <a:avLst/>
            </a:prstGeom>
            <a:noFill/>
            <a:ln>
              <a:noFill/>
              <a:miter lim="800000"/>
            </a:ln>
          </p:spPr>
          <p:txBody>
            <a:bodyPr wrap="none" lIns="0" tIns="0" rIns="0" bIns="0" rtlCol="0" anchor="t" anchorCtr="0">
              <a:spAutoFit/>
            </a:bodyPr>
            <a:lstStyle/>
            <a:p>
              <a:pPr>
                <a:spcAft>
                  <a:spcPts val="600"/>
                </a:spcAft>
              </a:pPr>
              <a:r>
                <a:rPr lang="fr-FR" sz="1400" dirty="0" err="1"/>
                <a:t>Legend</a:t>
              </a:r>
              <a:endParaRPr lang="fr-FR" sz="1400" dirty="0"/>
            </a:p>
          </p:txBody>
        </p:sp>
        <p:grpSp>
          <p:nvGrpSpPr>
            <p:cNvPr id="201" name="MoonLegend1" hidden="1">
              <a:extLst>
                <a:ext uri="{FF2B5EF4-FFF2-40B4-BE49-F238E27FC236}">
                  <a16:creationId xmlns:a16="http://schemas.microsoft.com/office/drawing/2014/main" id="{79E41D2E-8DA0-4B7B-86C6-9A35EFB38627}"/>
                </a:ext>
              </a:extLst>
            </p:cNvPr>
            <p:cNvGrpSpPr>
              <a:grpSpLocks noChangeAspect="1"/>
            </p:cNvGrpSpPr>
            <p:nvPr>
              <p:custDataLst>
                <p:tags r:id="rId27"/>
              </p:custDataLst>
            </p:nvPr>
          </p:nvGrpSpPr>
          <p:grpSpPr>
            <a:xfrm>
              <a:off x="7723680" y="1702457"/>
              <a:ext cx="228600" cy="228600"/>
              <a:chOff x="762000" y="1270000"/>
              <a:chExt cx="254000" cy="254000"/>
            </a:xfrm>
          </p:grpSpPr>
          <p:sp>
            <p:nvSpPr>
              <p:cNvPr id="214" name="Oval 213" hidden="1">
                <a:extLst>
                  <a:ext uri="{FF2B5EF4-FFF2-40B4-BE49-F238E27FC236}">
                    <a16:creationId xmlns:a16="http://schemas.microsoft.com/office/drawing/2014/main" id="{4656DDFC-1AF1-4A24-BCE4-B3814732D419}"/>
                  </a:ext>
                </a:extLst>
              </p:cNvPr>
              <p:cNvSpPr/>
              <p:nvPr>
                <p:custDataLst>
                  <p:tags r:id="rId40"/>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fr-FR" sz="1400" dirty="0">
                  <a:solidFill>
                    <a:schemeClr val="tx1"/>
                  </a:solidFill>
                </a:endParaRPr>
              </a:p>
            </p:txBody>
          </p:sp>
          <p:sp>
            <p:nvSpPr>
              <p:cNvPr id="215" name="Arc 214" hidden="1">
                <a:extLst>
                  <a:ext uri="{FF2B5EF4-FFF2-40B4-BE49-F238E27FC236}">
                    <a16:creationId xmlns:a16="http://schemas.microsoft.com/office/drawing/2014/main" id="{C104FE89-2C5E-4644-9A67-05B51D8DE993}"/>
                  </a:ext>
                </a:extLst>
              </p:cNvPr>
              <p:cNvSpPr/>
              <p:nvPr>
                <p:custDataLst>
                  <p:tags r:id="rId41"/>
                </p:custDataLst>
              </p:nvPr>
            </p:nvSpPr>
            <p:spPr>
              <a:xfrm>
                <a:off x="762000" y="1270000"/>
                <a:ext cx="254000" cy="254000"/>
              </a:xfrm>
              <a:prstGeom prst="arc">
                <a:avLst>
                  <a:gd name="adj1" fmla="val 16200000"/>
                  <a:gd name="adj2" fmla="val 54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t"/>
              <a:lstStyle/>
              <a:p>
                <a:pPr algn="ctr"/>
                <a:endParaRPr lang="fr-FR" sz="1400" dirty="0"/>
              </a:p>
            </p:txBody>
          </p:sp>
        </p:grpSp>
        <p:grpSp>
          <p:nvGrpSpPr>
            <p:cNvPr id="202" name="MoonLegend2" hidden="1">
              <a:extLst>
                <a:ext uri="{FF2B5EF4-FFF2-40B4-BE49-F238E27FC236}">
                  <a16:creationId xmlns:a16="http://schemas.microsoft.com/office/drawing/2014/main" id="{224ADC82-F922-43C5-A9F2-767488E02C1F}"/>
                </a:ext>
              </a:extLst>
            </p:cNvPr>
            <p:cNvGrpSpPr>
              <a:grpSpLocks noChangeAspect="1"/>
            </p:cNvGrpSpPr>
            <p:nvPr>
              <p:custDataLst>
                <p:tags r:id="rId28"/>
              </p:custDataLst>
            </p:nvPr>
          </p:nvGrpSpPr>
          <p:grpSpPr>
            <a:xfrm>
              <a:off x="7723680" y="2078270"/>
              <a:ext cx="228600" cy="228600"/>
              <a:chOff x="762000" y="1270000"/>
              <a:chExt cx="254000" cy="254000"/>
            </a:xfrm>
          </p:grpSpPr>
          <p:sp>
            <p:nvSpPr>
              <p:cNvPr id="212" name="Oval 211" hidden="1">
                <a:extLst>
                  <a:ext uri="{FF2B5EF4-FFF2-40B4-BE49-F238E27FC236}">
                    <a16:creationId xmlns:a16="http://schemas.microsoft.com/office/drawing/2014/main" id="{779C3AFC-F8BF-48EB-8D46-891198387832}"/>
                  </a:ext>
                </a:extLst>
              </p:cNvPr>
              <p:cNvSpPr/>
              <p:nvPr>
                <p:custDataLst>
                  <p:tags r:id="rId38"/>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fr-FR" sz="1400" dirty="0">
                  <a:solidFill>
                    <a:schemeClr val="tx1"/>
                  </a:solidFill>
                </a:endParaRPr>
              </a:p>
            </p:txBody>
          </p:sp>
          <p:sp>
            <p:nvSpPr>
              <p:cNvPr id="213" name="Arc 212" hidden="1">
                <a:extLst>
                  <a:ext uri="{FF2B5EF4-FFF2-40B4-BE49-F238E27FC236}">
                    <a16:creationId xmlns:a16="http://schemas.microsoft.com/office/drawing/2014/main" id="{18F71D0D-2B4F-4880-9D90-C99A126B2A33}"/>
                  </a:ext>
                </a:extLst>
              </p:cNvPr>
              <p:cNvSpPr/>
              <p:nvPr>
                <p:custDataLst>
                  <p:tags r:id="rId39"/>
                </p:custDataLst>
              </p:nvPr>
            </p:nvSpPr>
            <p:spPr>
              <a:xfrm>
                <a:off x="762000" y="1270000"/>
                <a:ext cx="254000" cy="254000"/>
              </a:xfrm>
              <a:prstGeom prst="arc">
                <a:avLst>
                  <a:gd name="adj1" fmla="val 16200000"/>
                  <a:gd name="adj2" fmla="val 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t"/>
              <a:lstStyle/>
              <a:p>
                <a:pPr algn="ctr"/>
                <a:endParaRPr lang="fr-FR" sz="1400" dirty="0"/>
              </a:p>
            </p:txBody>
          </p:sp>
        </p:grpSp>
        <p:grpSp>
          <p:nvGrpSpPr>
            <p:cNvPr id="203" name="MoonLegend3" hidden="1">
              <a:extLst>
                <a:ext uri="{FF2B5EF4-FFF2-40B4-BE49-F238E27FC236}">
                  <a16:creationId xmlns:a16="http://schemas.microsoft.com/office/drawing/2014/main" id="{02343DA7-886D-45BA-AD97-6FACC45C00F8}"/>
                </a:ext>
              </a:extLst>
            </p:cNvPr>
            <p:cNvGrpSpPr>
              <a:grpSpLocks noChangeAspect="1"/>
            </p:cNvGrpSpPr>
            <p:nvPr>
              <p:custDataLst>
                <p:tags r:id="rId29"/>
              </p:custDataLst>
            </p:nvPr>
          </p:nvGrpSpPr>
          <p:grpSpPr>
            <a:xfrm>
              <a:off x="7723680" y="2454085"/>
              <a:ext cx="228600" cy="228600"/>
              <a:chOff x="762000" y="1270000"/>
              <a:chExt cx="254000" cy="254000"/>
            </a:xfrm>
          </p:grpSpPr>
          <p:sp>
            <p:nvSpPr>
              <p:cNvPr id="210" name="Oval 209" hidden="1">
                <a:extLst>
                  <a:ext uri="{FF2B5EF4-FFF2-40B4-BE49-F238E27FC236}">
                    <a16:creationId xmlns:a16="http://schemas.microsoft.com/office/drawing/2014/main" id="{1C6FCAFF-48FE-412A-8CBD-E4914CBDC49C}"/>
                  </a:ext>
                </a:extLst>
              </p:cNvPr>
              <p:cNvSpPr/>
              <p:nvPr>
                <p:custDataLst>
                  <p:tags r:id="rId36"/>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fr-FR" sz="1400" dirty="0">
                  <a:solidFill>
                    <a:schemeClr val="tx1"/>
                  </a:solidFill>
                </a:endParaRPr>
              </a:p>
            </p:txBody>
          </p:sp>
          <p:sp>
            <p:nvSpPr>
              <p:cNvPr id="211" name="Arc 210" hidden="1">
                <a:extLst>
                  <a:ext uri="{FF2B5EF4-FFF2-40B4-BE49-F238E27FC236}">
                    <a16:creationId xmlns:a16="http://schemas.microsoft.com/office/drawing/2014/main" id="{C693DD76-965B-4B62-9983-BF3874A17159}"/>
                  </a:ext>
                </a:extLst>
              </p:cNvPr>
              <p:cNvSpPr/>
              <p:nvPr>
                <p:custDataLst>
                  <p:tags r:id="rId37"/>
                </p:custDataLst>
              </p:nvPr>
            </p:nvSpPr>
            <p:spPr>
              <a:xfrm>
                <a:off x="762000" y="1270000"/>
                <a:ext cx="254000" cy="254000"/>
              </a:xfrm>
              <a:prstGeom prst="arc">
                <a:avLst>
                  <a:gd name="adj1" fmla="val 16200000"/>
                  <a:gd name="adj2" fmla="val 54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t"/>
              <a:lstStyle/>
              <a:p>
                <a:pPr algn="ctr"/>
                <a:endParaRPr lang="fr-FR" sz="1400" dirty="0"/>
              </a:p>
            </p:txBody>
          </p:sp>
        </p:grpSp>
        <p:grpSp>
          <p:nvGrpSpPr>
            <p:cNvPr id="204" name="MoonLegend4" hidden="1">
              <a:extLst>
                <a:ext uri="{FF2B5EF4-FFF2-40B4-BE49-F238E27FC236}">
                  <a16:creationId xmlns:a16="http://schemas.microsoft.com/office/drawing/2014/main" id="{805AF359-C9D3-4AF8-87EB-C31A85A9FB56}"/>
                </a:ext>
              </a:extLst>
            </p:cNvPr>
            <p:cNvGrpSpPr>
              <a:grpSpLocks noChangeAspect="1"/>
            </p:cNvGrpSpPr>
            <p:nvPr>
              <p:custDataLst>
                <p:tags r:id="rId30"/>
              </p:custDataLst>
            </p:nvPr>
          </p:nvGrpSpPr>
          <p:grpSpPr>
            <a:xfrm>
              <a:off x="7723680" y="2829900"/>
              <a:ext cx="228600" cy="228600"/>
              <a:chOff x="762000" y="1270000"/>
              <a:chExt cx="254000" cy="254000"/>
            </a:xfrm>
          </p:grpSpPr>
          <p:sp>
            <p:nvSpPr>
              <p:cNvPr id="208" name="Oval 207" hidden="1">
                <a:extLst>
                  <a:ext uri="{FF2B5EF4-FFF2-40B4-BE49-F238E27FC236}">
                    <a16:creationId xmlns:a16="http://schemas.microsoft.com/office/drawing/2014/main" id="{9CD6793F-D294-4982-8106-7A9AEC6D63F2}"/>
                  </a:ext>
                </a:extLst>
              </p:cNvPr>
              <p:cNvSpPr/>
              <p:nvPr>
                <p:custDataLst>
                  <p:tags r:id="rId34"/>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fr-FR" sz="1400" dirty="0">
                  <a:solidFill>
                    <a:schemeClr val="tx1"/>
                  </a:solidFill>
                </a:endParaRPr>
              </a:p>
            </p:txBody>
          </p:sp>
          <p:sp>
            <p:nvSpPr>
              <p:cNvPr id="209" name="Arc 208" hidden="1">
                <a:extLst>
                  <a:ext uri="{FF2B5EF4-FFF2-40B4-BE49-F238E27FC236}">
                    <a16:creationId xmlns:a16="http://schemas.microsoft.com/office/drawing/2014/main" id="{5AC6E7F6-5719-4288-BBC4-E9F7BA766314}"/>
                  </a:ext>
                </a:extLst>
              </p:cNvPr>
              <p:cNvSpPr/>
              <p:nvPr>
                <p:custDataLst>
                  <p:tags r:id="rId35"/>
                </p:custDataLst>
              </p:nvPr>
            </p:nvSpPr>
            <p:spPr>
              <a:xfrm>
                <a:off x="762000" y="1270000"/>
                <a:ext cx="254000" cy="254000"/>
              </a:xfrm>
              <a:prstGeom prst="arc">
                <a:avLst>
                  <a:gd name="adj1" fmla="val 16200000"/>
                  <a:gd name="adj2" fmla="val 108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t"/>
              <a:lstStyle/>
              <a:p>
                <a:pPr algn="ctr"/>
                <a:endParaRPr lang="fr-FR" sz="1400" dirty="0"/>
              </a:p>
            </p:txBody>
          </p:sp>
        </p:grpSp>
        <p:grpSp>
          <p:nvGrpSpPr>
            <p:cNvPr id="205" name="MoonLegend5" hidden="1">
              <a:extLst>
                <a:ext uri="{FF2B5EF4-FFF2-40B4-BE49-F238E27FC236}">
                  <a16:creationId xmlns:a16="http://schemas.microsoft.com/office/drawing/2014/main" id="{ABD56F0E-E00B-43B9-9B92-2D2129341439}"/>
                </a:ext>
              </a:extLst>
            </p:cNvPr>
            <p:cNvGrpSpPr>
              <a:grpSpLocks noChangeAspect="1"/>
            </p:cNvGrpSpPr>
            <p:nvPr>
              <p:custDataLst>
                <p:tags r:id="rId31"/>
              </p:custDataLst>
            </p:nvPr>
          </p:nvGrpSpPr>
          <p:grpSpPr>
            <a:xfrm>
              <a:off x="7723680" y="3205716"/>
              <a:ext cx="228600" cy="228600"/>
              <a:chOff x="762000" y="1270000"/>
              <a:chExt cx="254000" cy="254000"/>
            </a:xfrm>
          </p:grpSpPr>
          <p:sp>
            <p:nvSpPr>
              <p:cNvPr id="206" name="Oval 205" hidden="1">
                <a:extLst>
                  <a:ext uri="{FF2B5EF4-FFF2-40B4-BE49-F238E27FC236}">
                    <a16:creationId xmlns:a16="http://schemas.microsoft.com/office/drawing/2014/main" id="{AC3ECE83-1F79-46C0-8189-36B97D037AB2}"/>
                  </a:ext>
                </a:extLst>
              </p:cNvPr>
              <p:cNvSpPr/>
              <p:nvPr>
                <p:custDataLst>
                  <p:tags r:id="rId32"/>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fr-FR" sz="1400" dirty="0">
                  <a:solidFill>
                    <a:schemeClr val="tx1"/>
                  </a:solidFill>
                </a:endParaRPr>
              </a:p>
            </p:txBody>
          </p:sp>
          <p:sp>
            <p:nvSpPr>
              <p:cNvPr id="207" name="Arc 206" hidden="1">
                <a:extLst>
                  <a:ext uri="{FF2B5EF4-FFF2-40B4-BE49-F238E27FC236}">
                    <a16:creationId xmlns:a16="http://schemas.microsoft.com/office/drawing/2014/main" id="{2D2C1248-7883-4B71-9ED2-191E65BDBC7A}"/>
                  </a:ext>
                </a:extLst>
              </p:cNvPr>
              <p:cNvSpPr/>
              <p:nvPr>
                <p:custDataLst>
                  <p:tags r:id="rId33"/>
                </p:custDataLst>
              </p:nvPr>
            </p:nvSpPr>
            <p:spPr>
              <a:xfrm>
                <a:off x="762000" y="1270000"/>
                <a:ext cx="254000" cy="254000"/>
              </a:xfrm>
              <a:prstGeom prst="arc">
                <a:avLst>
                  <a:gd name="adj1" fmla="val 16200000"/>
                  <a:gd name="adj2" fmla="val 162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t"/>
              <a:lstStyle/>
              <a:p>
                <a:pPr algn="ctr"/>
                <a:endParaRPr lang="fr-FR" sz="1400" dirty="0"/>
              </a:p>
            </p:txBody>
          </p:sp>
        </p:grpSp>
      </p:grpSp>
      <p:grpSp>
        <p:nvGrpSpPr>
          <p:cNvPr id="216" name="LegendBoxes" hidden="1">
            <a:extLst>
              <a:ext uri="{FF2B5EF4-FFF2-40B4-BE49-F238E27FC236}">
                <a16:creationId xmlns:a16="http://schemas.microsoft.com/office/drawing/2014/main" id="{34BEF368-E19D-4584-A811-FFCFE38B8276}"/>
              </a:ext>
            </a:extLst>
          </p:cNvPr>
          <p:cNvGrpSpPr/>
          <p:nvPr userDrawn="1"/>
        </p:nvGrpSpPr>
        <p:grpSpPr>
          <a:xfrm>
            <a:off x="10714801" y="4381500"/>
            <a:ext cx="922463" cy="1717282"/>
            <a:chOff x="10652400" y="4322824"/>
            <a:chExt cx="922463" cy="1717282"/>
          </a:xfrm>
        </p:grpSpPr>
        <p:sp>
          <p:nvSpPr>
            <p:cNvPr id="217" name="RectangleLegend1" hidden="1">
              <a:extLst>
                <a:ext uri="{FF2B5EF4-FFF2-40B4-BE49-F238E27FC236}">
                  <a16:creationId xmlns:a16="http://schemas.microsoft.com/office/drawing/2014/main" id="{1DB4FEFB-B39D-4CE2-8272-A1BE32628E7F}"/>
                </a:ext>
              </a:extLst>
            </p:cNvPr>
            <p:cNvSpPr/>
            <p:nvPr/>
          </p:nvSpPr>
          <p:spPr>
            <a:xfrm>
              <a:off x="10652400" y="4344182"/>
              <a:ext cx="172729" cy="172729"/>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fr-FR" sz="1400" dirty="0">
                <a:solidFill>
                  <a:schemeClr val="tx1"/>
                </a:solidFill>
              </a:endParaRPr>
            </a:p>
          </p:txBody>
        </p:sp>
        <p:sp>
          <p:nvSpPr>
            <p:cNvPr id="218" name="RectangleLegend2" hidden="1">
              <a:extLst>
                <a:ext uri="{FF2B5EF4-FFF2-40B4-BE49-F238E27FC236}">
                  <a16:creationId xmlns:a16="http://schemas.microsoft.com/office/drawing/2014/main" id="{C6718CD5-889B-4E6C-AA3B-4D92BBA88C10}"/>
                </a:ext>
              </a:extLst>
            </p:cNvPr>
            <p:cNvSpPr/>
            <p:nvPr/>
          </p:nvSpPr>
          <p:spPr>
            <a:xfrm>
              <a:off x="10652400" y="4723680"/>
              <a:ext cx="172729" cy="172729"/>
            </a:xfrm>
            <a:prstGeom prst="rect">
              <a:avLst/>
            </a:prstGeom>
            <a:solidFill>
              <a:schemeClr val="accent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fr-FR" sz="1400" dirty="0">
                <a:solidFill>
                  <a:schemeClr val="tx1"/>
                </a:solidFill>
              </a:endParaRPr>
            </a:p>
          </p:txBody>
        </p:sp>
        <p:sp>
          <p:nvSpPr>
            <p:cNvPr id="219" name="RectangleLegend3" hidden="1">
              <a:extLst>
                <a:ext uri="{FF2B5EF4-FFF2-40B4-BE49-F238E27FC236}">
                  <a16:creationId xmlns:a16="http://schemas.microsoft.com/office/drawing/2014/main" id="{8EBCC24D-38BF-47FA-AF8F-7B940E058B68}"/>
                </a:ext>
              </a:extLst>
            </p:cNvPr>
            <p:cNvSpPr/>
            <p:nvPr/>
          </p:nvSpPr>
          <p:spPr>
            <a:xfrm>
              <a:off x="10652400" y="5097276"/>
              <a:ext cx="172729" cy="172729"/>
            </a:xfrm>
            <a:prstGeom prst="rect">
              <a:avLst/>
            </a:prstGeom>
            <a:solidFill>
              <a:schemeClr val="accent3"/>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fr-FR" sz="1400" dirty="0">
                <a:solidFill>
                  <a:schemeClr val="tx1"/>
                </a:solidFill>
              </a:endParaRPr>
            </a:p>
          </p:txBody>
        </p:sp>
        <p:sp>
          <p:nvSpPr>
            <p:cNvPr id="220" name="RectangleLegend4" hidden="1">
              <a:extLst>
                <a:ext uri="{FF2B5EF4-FFF2-40B4-BE49-F238E27FC236}">
                  <a16:creationId xmlns:a16="http://schemas.microsoft.com/office/drawing/2014/main" id="{046D301A-3750-4CEB-8CCC-8F048591C4B1}"/>
                </a:ext>
              </a:extLst>
            </p:cNvPr>
            <p:cNvSpPr/>
            <p:nvPr/>
          </p:nvSpPr>
          <p:spPr>
            <a:xfrm>
              <a:off x="10652400" y="5470872"/>
              <a:ext cx="172729" cy="172729"/>
            </a:xfrm>
            <a:prstGeom prst="rect">
              <a:avLst/>
            </a:prstGeom>
            <a:solidFill>
              <a:schemeClr val="accent4"/>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fr-FR" sz="1400" dirty="0">
                <a:solidFill>
                  <a:schemeClr val="tx1"/>
                </a:solidFill>
              </a:endParaRPr>
            </a:p>
          </p:txBody>
        </p:sp>
        <p:sp>
          <p:nvSpPr>
            <p:cNvPr id="221" name="RectangleLegend5" hidden="1">
              <a:extLst>
                <a:ext uri="{FF2B5EF4-FFF2-40B4-BE49-F238E27FC236}">
                  <a16:creationId xmlns:a16="http://schemas.microsoft.com/office/drawing/2014/main" id="{2B2A20CB-697F-43CE-867E-906A2E7A4CA3}"/>
                </a:ext>
              </a:extLst>
            </p:cNvPr>
            <p:cNvSpPr/>
            <p:nvPr/>
          </p:nvSpPr>
          <p:spPr>
            <a:xfrm>
              <a:off x="10652400" y="5844468"/>
              <a:ext cx="172729" cy="172729"/>
            </a:xfrm>
            <a:prstGeom prst="rect">
              <a:avLst/>
            </a:prstGeom>
            <a:solidFill>
              <a:schemeClr val="accent5"/>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fr-FR" sz="1400" dirty="0">
                <a:solidFill>
                  <a:schemeClr val="tx1"/>
                </a:solidFill>
              </a:endParaRPr>
            </a:p>
          </p:txBody>
        </p:sp>
        <p:sp>
          <p:nvSpPr>
            <p:cNvPr id="222" name="Legend1" hidden="1">
              <a:extLst>
                <a:ext uri="{FF2B5EF4-FFF2-40B4-BE49-F238E27FC236}">
                  <a16:creationId xmlns:a16="http://schemas.microsoft.com/office/drawing/2014/main" id="{E7109D70-D530-4BD7-A2D1-E1AA3804E6F3}"/>
                </a:ext>
              </a:extLst>
            </p:cNvPr>
            <p:cNvSpPr txBox="1"/>
            <p:nvPr/>
          </p:nvSpPr>
          <p:spPr>
            <a:xfrm>
              <a:off x="10978546" y="4322824"/>
              <a:ext cx="596317" cy="215444"/>
            </a:xfrm>
            <a:prstGeom prst="rect">
              <a:avLst/>
            </a:prstGeom>
            <a:noFill/>
            <a:ln>
              <a:noFill/>
              <a:miter lim="800000"/>
            </a:ln>
          </p:spPr>
          <p:txBody>
            <a:bodyPr wrap="none" lIns="0" tIns="0" rIns="0" bIns="0" rtlCol="0" anchor="t" anchorCtr="0">
              <a:spAutoFit/>
            </a:bodyPr>
            <a:lstStyle/>
            <a:p>
              <a:pPr>
                <a:spcAft>
                  <a:spcPts val="600"/>
                </a:spcAft>
              </a:pPr>
              <a:r>
                <a:rPr lang="fr-FR" sz="1400" dirty="0" err="1"/>
                <a:t>Legend</a:t>
              </a:r>
              <a:endParaRPr lang="fr-FR" sz="1400" dirty="0"/>
            </a:p>
          </p:txBody>
        </p:sp>
        <p:sp>
          <p:nvSpPr>
            <p:cNvPr id="223" name="Legend2" hidden="1">
              <a:extLst>
                <a:ext uri="{FF2B5EF4-FFF2-40B4-BE49-F238E27FC236}">
                  <a16:creationId xmlns:a16="http://schemas.microsoft.com/office/drawing/2014/main" id="{E8487358-FDA7-4434-BBE0-A7B306A25A94}"/>
                </a:ext>
              </a:extLst>
            </p:cNvPr>
            <p:cNvSpPr txBox="1"/>
            <p:nvPr/>
          </p:nvSpPr>
          <p:spPr>
            <a:xfrm>
              <a:off x="10978546" y="4702322"/>
              <a:ext cx="596317" cy="215444"/>
            </a:xfrm>
            <a:prstGeom prst="rect">
              <a:avLst/>
            </a:prstGeom>
            <a:noFill/>
            <a:ln>
              <a:noFill/>
              <a:miter lim="800000"/>
            </a:ln>
          </p:spPr>
          <p:txBody>
            <a:bodyPr wrap="none" lIns="0" tIns="0" rIns="0" bIns="0" rtlCol="0" anchor="t" anchorCtr="0">
              <a:spAutoFit/>
            </a:bodyPr>
            <a:lstStyle/>
            <a:p>
              <a:pPr>
                <a:spcAft>
                  <a:spcPts val="600"/>
                </a:spcAft>
              </a:pPr>
              <a:r>
                <a:rPr lang="fr-FR" sz="1400" dirty="0" err="1"/>
                <a:t>Legend</a:t>
              </a:r>
              <a:endParaRPr lang="fr-FR" sz="1400" dirty="0"/>
            </a:p>
          </p:txBody>
        </p:sp>
        <p:sp>
          <p:nvSpPr>
            <p:cNvPr id="224" name="Legend3" hidden="1">
              <a:extLst>
                <a:ext uri="{FF2B5EF4-FFF2-40B4-BE49-F238E27FC236}">
                  <a16:creationId xmlns:a16="http://schemas.microsoft.com/office/drawing/2014/main" id="{E6E9BC12-3F60-46CC-B0CB-8432163574A1}"/>
                </a:ext>
              </a:extLst>
            </p:cNvPr>
            <p:cNvSpPr txBox="1"/>
            <p:nvPr/>
          </p:nvSpPr>
          <p:spPr>
            <a:xfrm>
              <a:off x="10978546" y="5081820"/>
              <a:ext cx="596317" cy="215444"/>
            </a:xfrm>
            <a:prstGeom prst="rect">
              <a:avLst/>
            </a:prstGeom>
            <a:noFill/>
            <a:ln>
              <a:noFill/>
              <a:miter lim="800000"/>
            </a:ln>
          </p:spPr>
          <p:txBody>
            <a:bodyPr wrap="none" lIns="0" tIns="0" rIns="0" bIns="0" rtlCol="0" anchor="t" anchorCtr="0">
              <a:spAutoFit/>
            </a:bodyPr>
            <a:lstStyle/>
            <a:p>
              <a:pPr>
                <a:spcAft>
                  <a:spcPts val="600"/>
                </a:spcAft>
              </a:pPr>
              <a:r>
                <a:rPr lang="fr-FR" sz="1400" dirty="0" err="1"/>
                <a:t>Legend</a:t>
              </a:r>
              <a:endParaRPr lang="fr-FR" sz="1400" dirty="0"/>
            </a:p>
          </p:txBody>
        </p:sp>
        <p:sp>
          <p:nvSpPr>
            <p:cNvPr id="225" name="Legend4" hidden="1">
              <a:extLst>
                <a:ext uri="{FF2B5EF4-FFF2-40B4-BE49-F238E27FC236}">
                  <a16:creationId xmlns:a16="http://schemas.microsoft.com/office/drawing/2014/main" id="{29355602-9CB3-4427-89FD-06643576BE25}"/>
                </a:ext>
              </a:extLst>
            </p:cNvPr>
            <p:cNvSpPr txBox="1"/>
            <p:nvPr/>
          </p:nvSpPr>
          <p:spPr>
            <a:xfrm>
              <a:off x="10978546" y="5453241"/>
              <a:ext cx="596317" cy="215444"/>
            </a:xfrm>
            <a:prstGeom prst="rect">
              <a:avLst/>
            </a:prstGeom>
            <a:noFill/>
            <a:ln>
              <a:noFill/>
              <a:miter lim="800000"/>
            </a:ln>
          </p:spPr>
          <p:txBody>
            <a:bodyPr wrap="none" lIns="0" tIns="0" rIns="0" bIns="0" rtlCol="0" anchor="t" anchorCtr="0">
              <a:spAutoFit/>
            </a:bodyPr>
            <a:lstStyle/>
            <a:p>
              <a:pPr>
                <a:spcAft>
                  <a:spcPts val="600"/>
                </a:spcAft>
              </a:pPr>
              <a:r>
                <a:rPr lang="fr-FR" sz="1400" dirty="0" err="1"/>
                <a:t>Legend</a:t>
              </a:r>
              <a:endParaRPr lang="fr-FR" sz="1400" dirty="0"/>
            </a:p>
          </p:txBody>
        </p:sp>
        <p:sp>
          <p:nvSpPr>
            <p:cNvPr id="226" name="Legend5" hidden="1">
              <a:extLst>
                <a:ext uri="{FF2B5EF4-FFF2-40B4-BE49-F238E27FC236}">
                  <a16:creationId xmlns:a16="http://schemas.microsoft.com/office/drawing/2014/main" id="{3F3CD601-5A2F-41F4-9FB4-61CDBFFA3A85}"/>
                </a:ext>
              </a:extLst>
            </p:cNvPr>
            <p:cNvSpPr txBox="1"/>
            <p:nvPr/>
          </p:nvSpPr>
          <p:spPr>
            <a:xfrm>
              <a:off x="10978545" y="5824662"/>
              <a:ext cx="596317" cy="215444"/>
            </a:xfrm>
            <a:prstGeom prst="rect">
              <a:avLst/>
            </a:prstGeom>
            <a:noFill/>
            <a:ln>
              <a:noFill/>
              <a:miter lim="800000"/>
            </a:ln>
          </p:spPr>
          <p:txBody>
            <a:bodyPr wrap="none" lIns="0" tIns="0" rIns="0" bIns="0" rtlCol="0" anchor="t" anchorCtr="0">
              <a:spAutoFit/>
            </a:bodyPr>
            <a:lstStyle/>
            <a:p>
              <a:pPr>
                <a:spcAft>
                  <a:spcPts val="600"/>
                </a:spcAft>
              </a:pPr>
              <a:r>
                <a:rPr lang="fr-FR" sz="1400" dirty="0" err="1"/>
                <a:t>Legend</a:t>
              </a:r>
              <a:endParaRPr lang="fr-FR" sz="1400" dirty="0"/>
            </a:p>
          </p:txBody>
        </p:sp>
      </p:grpSp>
      <p:sp>
        <p:nvSpPr>
          <p:cNvPr id="151" name="Espace réservé de la date 3">
            <a:extLst>
              <a:ext uri="{FF2B5EF4-FFF2-40B4-BE49-F238E27FC236}">
                <a16:creationId xmlns:a16="http://schemas.microsoft.com/office/drawing/2014/main" id="{F379AE69-F9BA-4C73-A3BB-23ED3A205A67}"/>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A6960297-850F-44B2-9F21-8AA04D21A6CB}" type="datetime1">
              <a:rPr lang="fr-FR" cap="all" smtClean="0"/>
              <a:t>18/01/2022</a:t>
            </a:fld>
            <a:endParaRPr lang="fr-FR" cap="all" dirty="0"/>
          </a:p>
        </p:txBody>
      </p:sp>
      <p:pic>
        <p:nvPicPr>
          <p:cNvPr id="148" name="Image 5">
            <a:extLst>
              <a:ext uri="{FF2B5EF4-FFF2-40B4-BE49-F238E27FC236}">
                <a16:creationId xmlns:a16="http://schemas.microsoft.com/office/drawing/2014/main" id="{27B7EC4F-9DEC-4AA4-B154-681CB1EFEFFA}"/>
              </a:ext>
            </a:extLst>
          </p:cNvPr>
          <p:cNvPicPr>
            <a:picLocks noChangeAspect="1"/>
          </p:cNvPicPr>
          <p:nvPr userDrawn="1"/>
        </p:nvPicPr>
        <p:blipFill rotWithShape="1">
          <a:blip r:embed="rId44"/>
          <a:srcRect l="8428"/>
          <a:stretch/>
        </p:blipFill>
        <p:spPr>
          <a:xfrm>
            <a:off x="553972" y="84777"/>
            <a:ext cx="854905" cy="726675"/>
          </a:xfrm>
          <a:prstGeom prst="rect">
            <a:avLst/>
          </a:prstGeom>
        </p:spPr>
      </p:pic>
      <p:cxnSp>
        <p:nvCxnSpPr>
          <p:cNvPr id="152" name="Connecteur droit 13">
            <a:extLst>
              <a:ext uri="{FF2B5EF4-FFF2-40B4-BE49-F238E27FC236}">
                <a16:creationId xmlns:a16="http://schemas.microsoft.com/office/drawing/2014/main" id="{082C0393-0949-4794-A7BA-B7574E9622FF}"/>
              </a:ext>
            </a:extLst>
          </p:cNvPr>
          <p:cNvCxnSpPr>
            <a:cxnSpLocks/>
          </p:cNvCxnSpPr>
          <p:nvPr userDrawn="1"/>
        </p:nvCxnSpPr>
        <p:spPr>
          <a:xfrm>
            <a:off x="553972" y="1086644"/>
            <a:ext cx="11083292" cy="0"/>
          </a:xfrm>
          <a:prstGeom prst="line">
            <a:avLst/>
          </a:prstGeom>
          <a:ln w="22225">
            <a:solidFill>
              <a:srgbClr val="0A009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9229741"/>
      </p:ext>
    </p:extLst>
  </p:cSld>
  <p:clrMap bg1="lt1" tx1="dk1" bg2="lt2" tx2="dk2" accent1="accent1" accent2="accent2" accent3="accent3" accent4="accent4" accent5="accent5" accent6="accent6" hlink="hlink" folHlink="folHlink"/>
  <p:sldLayoutIdLst>
    <p:sldLayoutId id="2147483794" r:id="rId1"/>
    <p:sldLayoutId id="2147483654" r:id="rId2"/>
    <p:sldLayoutId id="2147483807" r:id="rId3"/>
    <p:sldLayoutId id="2147483800" r:id="rId4"/>
    <p:sldLayoutId id="2147483659" r:id="rId5"/>
    <p:sldLayoutId id="2147483804" r:id="rId6"/>
    <p:sldLayoutId id="2147483882" r:id="rId7"/>
    <p:sldLayoutId id="2147483883" r:id="rId8"/>
    <p:sldLayoutId id="2147483884" r:id="rId9"/>
    <p:sldLayoutId id="2147483885" r:id="rId10"/>
    <p:sldLayoutId id="2147483886" r:id="rId11"/>
    <p:sldLayoutId id="2147483887" r:id="rId12"/>
    <p:sldLayoutId id="2147483706" r:id="rId13"/>
    <p:sldLayoutId id="2147483718" r:id="rId14"/>
    <p:sldLayoutId id="2147483894" r:id="rId15"/>
    <p:sldLayoutId id="2147483895" r:id="rId16"/>
    <p:sldLayoutId id="2147483896" r:id="rId17"/>
    <p:sldLayoutId id="2147483897" r:id="rId18"/>
  </p:sldLayoutIdLst>
  <p:hf sldNum="0" hdr="0" ftr="0"/>
  <p:txStyles>
    <p:titleStyle>
      <a:lvl1pPr algn="l" defTabSz="914400" rtl="0" eaLnBrk="1" latinLnBrk="0" hangingPunct="1">
        <a:lnSpc>
          <a:spcPct val="100000"/>
        </a:lnSpc>
        <a:spcBef>
          <a:spcPct val="0"/>
        </a:spcBef>
        <a:buNone/>
        <a:defRPr lang="en-US" sz="2500" b="1" kern="1200" spc="0" baseline="0" dirty="0">
          <a:ln w="6350" cap="flat">
            <a:noFill/>
            <a:miter lim="800000"/>
          </a:ln>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Clr>
          <a:schemeClr val="tx1"/>
        </a:buClr>
        <a:buSzPct val="100000"/>
        <a:buFont typeface="Segoe UI" panose="020B0502040204020203" pitchFamily="34" charset="0"/>
        <a:buChar char="​"/>
        <a:defRPr lang="en-US" sz="1600" kern="1200" dirty="0">
          <a:solidFill>
            <a:schemeClr val="tx1"/>
          </a:solidFill>
          <a:latin typeface="+mn-lt"/>
          <a:ea typeface="+mn-ea"/>
          <a:cs typeface="Arial" panose="020B0604020202020204" pitchFamily="34" charset="0"/>
        </a:defRPr>
      </a:lvl1pPr>
      <a:lvl2pPr marL="228600" indent="-225425" algn="l" defTabSz="914400" rtl="0" eaLnBrk="1" latinLnBrk="0" hangingPunct="1">
        <a:lnSpc>
          <a:spcPct val="100000"/>
        </a:lnSpc>
        <a:spcBef>
          <a:spcPts val="0"/>
        </a:spcBef>
        <a:spcAft>
          <a:spcPts val="300"/>
        </a:spcAft>
        <a:buClr>
          <a:schemeClr val="tx1"/>
        </a:buClr>
        <a:buSzPct val="110000"/>
        <a:buFont typeface="Wingdings" panose="05000000000000000000" pitchFamily="2" charset="2"/>
        <a:buChar char=""/>
        <a:defRPr lang="en-US" sz="1600" kern="1200" dirty="0">
          <a:solidFill>
            <a:schemeClr val="tx1"/>
          </a:solidFill>
          <a:latin typeface="+mn-lt"/>
          <a:ea typeface="+mn-ea"/>
          <a:cs typeface="+mn-cs"/>
        </a:defRPr>
      </a:lvl2pPr>
      <a:lvl3pPr marL="442913" indent="-214313" algn="l" defTabSz="914400" rtl="0" eaLnBrk="1" latinLnBrk="0" hangingPunct="1">
        <a:lnSpc>
          <a:spcPct val="100000"/>
        </a:lnSpc>
        <a:spcBef>
          <a:spcPts val="0"/>
        </a:spcBef>
        <a:spcAft>
          <a:spcPts val="300"/>
        </a:spcAft>
        <a:buClr>
          <a:schemeClr val="tx1"/>
        </a:buClr>
        <a:buSzPct val="110000"/>
        <a:buFont typeface="Arial" panose="020B0604020202020204" pitchFamily="34" charset="0"/>
        <a:buChar char="‒"/>
        <a:defRPr lang="en-US" sz="1600" kern="1200" dirty="0">
          <a:solidFill>
            <a:schemeClr val="tx1"/>
          </a:solidFill>
          <a:latin typeface="+mn-lt"/>
          <a:ea typeface="+mn-ea"/>
          <a:cs typeface="+mn-cs"/>
        </a:defRPr>
      </a:lvl3pPr>
      <a:lvl4pPr marL="598488" indent="-152400" algn="l" defTabSz="914400" rtl="0" eaLnBrk="1" latinLnBrk="0" hangingPunct="1">
        <a:lnSpc>
          <a:spcPct val="100000"/>
        </a:lnSpc>
        <a:spcBef>
          <a:spcPts val="0"/>
        </a:spcBef>
        <a:spcAft>
          <a:spcPts val="300"/>
        </a:spcAft>
        <a:buClr>
          <a:schemeClr val="tx1"/>
        </a:buClr>
        <a:buSzPct val="100000"/>
        <a:buFont typeface="Arial" panose="020B0604020202020204" pitchFamily="34" charset="0"/>
        <a:buChar char="•"/>
        <a:defRPr lang="en-US" sz="1600" kern="1200" dirty="0">
          <a:solidFill>
            <a:schemeClr val="tx1"/>
          </a:solidFill>
          <a:latin typeface="+mn-lt"/>
          <a:ea typeface="+mn-ea"/>
          <a:cs typeface="+mn-cs"/>
        </a:defRPr>
      </a:lvl4pPr>
      <a:lvl5pPr marL="817563" indent="-147638" algn="l" defTabSz="914400" rtl="0" eaLnBrk="1" latinLnBrk="0" hangingPunct="1">
        <a:lnSpc>
          <a:spcPct val="100000"/>
        </a:lnSpc>
        <a:spcBef>
          <a:spcPts val="0"/>
        </a:spcBef>
        <a:spcAft>
          <a:spcPts val="300"/>
        </a:spcAft>
        <a:buClr>
          <a:schemeClr val="tx1"/>
        </a:buClr>
        <a:buSzPct val="100000"/>
        <a:buFont typeface="Arial" panose="020B0604020202020204" pitchFamily="34" charset="0"/>
        <a:buChar char="̶"/>
        <a:defRPr lang="en-US" sz="1600" kern="1200" dirty="0">
          <a:solidFill>
            <a:schemeClr val="tx1"/>
          </a:solidFill>
          <a:latin typeface="+mn-lt"/>
          <a:ea typeface="+mn-ea"/>
          <a:cs typeface="+mn-cs"/>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p15:clr>
            <a:srgbClr val="5ACBF0"/>
          </p15:clr>
        </p15:guide>
        <p15:guide id="3" orient="horz" pos="3912">
          <p15:clr>
            <a:srgbClr val="5ACBF0"/>
          </p15:clr>
        </p15:guide>
        <p15:guide id="4" orient="horz" pos="1075">
          <p15:clr>
            <a:srgbClr val="F26B43"/>
          </p15:clr>
        </p15:guide>
        <p15:guide id="5" pos="7329">
          <p15:clr>
            <a:srgbClr val="F26B43"/>
          </p15:clr>
        </p15:guide>
        <p15:guide id="6" pos="345">
          <p15:clr>
            <a:srgbClr val="F26B43"/>
          </p15:clr>
        </p15:guide>
        <p15:guide id="8" orient="horz" pos="406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740B17A4-151A-442A-85BB-61D97FD47CDC}"/>
              </a:ext>
            </a:extLst>
          </p:cNvPr>
          <p:cNvGraphicFramePr>
            <a:graphicFrameLocks noChangeAspect="1"/>
          </p:cNvGraphicFramePr>
          <p:nvPr userDrawn="1">
            <p:custDataLst>
              <p:tags r:id="rId16"/>
            </p:custDataLst>
            <p:extLst>
              <p:ext uri="{D42A27DB-BD31-4B8C-83A1-F6EECF244321}">
                <p14:modId xmlns:p14="http://schemas.microsoft.com/office/powerpoint/2010/main" val="382600253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44640" name="think-cell Slide" r:id="rId38" imgW="592" imgH="591" progId="TCLayout.ActiveDocument.1">
                  <p:embed/>
                </p:oleObj>
              </mc:Choice>
              <mc:Fallback>
                <p:oleObj name="think-cell Slide" r:id="rId38" imgW="592" imgH="591" progId="TCLayout.ActiveDocument.1">
                  <p:embed/>
                  <p:pic>
                    <p:nvPicPr>
                      <p:cNvPr id="0" name=""/>
                      <p:cNvPicPr/>
                      <p:nvPr/>
                    </p:nvPicPr>
                    <p:blipFill>
                      <a:blip r:embed="rId39"/>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7EEC9760-0D7F-4427-AF82-DE6BA3EF7FE6}"/>
              </a:ext>
            </a:extLst>
          </p:cNvPr>
          <p:cNvSpPr/>
          <p:nvPr userDrawn="1">
            <p:custDataLst>
              <p:tags r:id="rId17"/>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2" name="Rectangle 1" hidden="1">
            <a:extLst>
              <a:ext uri="{FF2B5EF4-FFF2-40B4-BE49-F238E27FC236}">
                <a16:creationId xmlns:a16="http://schemas.microsoft.com/office/drawing/2014/main" id="{FB3399E7-290D-4CE6-AA08-2DA0CF307E1C}"/>
              </a:ext>
            </a:extLst>
          </p:cNvPr>
          <p:cNvSpPr/>
          <p:nvPr userDrawn="1">
            <p:custDataLst>
              <p:tags r:id="rId18"/>
            </p:custDataLst>
          </p:nvPr>
        </p:nvSpPr>
        <p:spPr>
          <a:xfrm>
            <a:off x="0" y="0"/>
            <a:ext cx="158750" cy="158750"/>
          </a:xfrm>
          <a:prstGeom prst="rect">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fr-FR" sz="2500" b="1"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53" name="2. Slide Title">
            <a:extLst>
              <a:ext uri="{FF2B5EF4-FFF2-40B4-BE49-F238E27FC236}">
                <a16:creationId xmlns:a16="http://schemas.microsoft.com/office/drawing/2014/main" id="{7C8D601E-A2E1-4979-AE83-B694B9829662}"/>
              </a:ext>
            </a:extLst>
          </p:cNvPr>
          <p:cNvSpPr>
            <a:spLocks noGrp="1"/>
          </p:cNvSpPr>
          <p:nvPr>
            <p:ph type="title"/>
            <p:custDataLst>
              <p:tags r:id="rId19"/>
            </p:custDataLst>
          </p:nvPr>
        </p:nvSpPr>
        <p:spPr>
          <a:xfrm>
            <a:off x="1295400" y="172212"/>
            <a:ext cx="10341864" cy="384721"/>
          </a:xfrm>
          <a:prstGeom prst="rect">
            <a:avLst/>
          </a:prstGeom>
        </p:spPr>
        <p:txBody>
          <a:bodyPr vert="horz" wrap="square" lIns="0" tIns="0" rIns="0" bIns="0" rtlCol="0" anchor="t" anchorCtr="0">
            <a:spAutoFit/>
          </a:bodyPr>
          <a:lstStyle/>
          <a:p>
            <a:pPr lvl="0"/>
            <a:r>
              <a:rPr lang="fr-FR" dirty="0"/>
              <a:t>Click to </a:t>
            </a:r>
            <a:r>
              <a:rPr lang="fr-FR" dirty="0" err="1"/>
              <a:t>edit</a:t>
            </a:r>
            <a:r>
              <a:rPr lang="fr-FR" dirty="0"/>
              <a:t> Master </a:t>
            </a:r>
            <a:r>
              <a:rPr lang="fr-FR" dirty="0" err="1"/>
              <a:t>title</a:t>
            </a:r>
            <a:r>
              <a:rPr lang="fr-FR" dirty="0"/>
              <a:t> style</a:t>
            </a:r>
          </a:p>
        </p:txBody>
      </p:sp>
      <p:grpSp>
        <p:nvGrpSpPr>
          <p:cNvPr id="55" name="Grid" hidden="1">
            <a:extLst>
              <a:ext uri="{FF2B5EF4-FFF2-40B4-BE49-F238E27FC236}">
                <a16:creationId xmlns:a16="http://schemas.microsoft.com/office/drawing/2014/main" id="{DEFB2FD9-7CD8-4FAE-9553-EBB1883173D8}"/>
              </a:ext>
            </a:extLst>
          </p:cNvPr>
          <p:cNvGrpSpPr/>
          <p:nvPr userDrawn="1">
            <p:custDataLst>
              <p:tags r:id="rId20"/>
            </p:custDataLst>
          </p:nvPr>
        </p:nvGrpSpPr>
        <p:grpSpPr>
          <a:xfrm>
            <a:off x="1524" y="0"/>
            <a:ext cx="12190476" cy="6858000"/>
            <a:chOff x="0" y="0"/>
            <a:chExt cx="12190476" cy="6858000"/>
          </a:xfrm>
        </p:grpSpPr>
        <p:sp>
          <p:nvSpPr>
            <p:cNvPr id="56" name="slide margin">
              <a:extLst>
                <a:ext uri="{FF2B5EF4-FFF2-40B4-BE49-F238E27FC236}">
                  <a16:creationId xmlns:a16="http://schemas.microsoft.com/office/drawing/2014/main" id="{38DD344F-AD20-46A3-A11B-2D82C3344FEC}"/>
                </a:ext>
              </a:extLst>
            </p:cNvPr>
            <p:cNvSpPr/>
            <p:nvPr/>
          </p:nvSpPr>
          <p:spPr bwMode="invGray">
            <a:xfrm>
              <a:off x="1524" y="0"/>
              <a:ext cx="12188952" cy="6858000"/>
            </a:xfrm>
            <a:custGeom>
              <a:avLst/>
              <a:gdLst>
                <a:gd name="connsiteX0" fmla="*/ 551868 w 12188952"/>
                <a:gd name="connsiteY0" fmla="*/ 1709928 h 6858000"/>
                <a:gd name="connsiteX1" fmla="*/ 551868 w 12188952"/>
                <a:gd name="connsiteY1" fmla="*/ 6217920 h 6858000"/>
                <a:gd name="connsiteX2" fmla="*/ 11636196 w 12188952"/>
                <a:gd name="connsiteY2" fmla="*/ 6217920 h 6858000"/>
                <a:gd name="connsiteX3" fmla="*/ 11636196 w 12188952"/>
                <a:gd name="connsiteY3" fmla="*/ 1709928 h 6858000"/>
                <a:gd name="connsiteX4" fmla="*/ 0 w 12188952"/>
                <a:gd name="connsiteY4" fmla="*/ 0 h 6858000"/>
                <a:gd name="connsiteX5" fmla="*/ 12188952 w 12188952"/>
                <a:gd name="connsiteY5" fmla="*/ 0 h 6858000"/>
                <a:gd name="connsiteX6" fmla="*/ 12188952 w 12188952"/>
                <a:gd name="connsiteY6" fmla="*/ 6858000 h 6858000"/>
                <a:gd name="connsiteX7" fmla="*/ 0 w 12188952"/>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551868" y="1709928"/>
                  </a:moveTo>
                  <a:lnTo>
                    <a:pt x="551868" y="6217920"/>
                  </a:lnTo>
                  <a:lnTo>
                    <a:pt x="11636196" y="6217920"/>
                  </a:lnTo>
                  <a:lnTo>
                    <a:pt x="11636196" y="1709928"/>
                  </a:lnTo>
                  <a:close/>
                  <a:moveTo>
                    <a:pt x="0" y="0"/>
                  </a:moveTo>
                  <a:lnTo>
                    <a:pt x="12188952" y="0"/>
                  </a:lnTo>
                  <a:lnTo>
                    <a:pt x="12188952" y="6858000"/>
                  </a:lnTo>
                  <a:lnTo>
                    <a:pt x="0" y="6858000"/>
                  </a:lnTo>
                  <a:close/>
                </a:path>
              </a:pathLst>
            </a:custGeom>
            <a:solidFill>
              <a:srgbClr val="FF0000">
                <a:alpha val="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fr-FR" dirty="0">
                <a:solidFill>
                  <a:schemeClr val="tx1"/>
                </a:solidFill>
                <a:latin typeface="+mn-lt"/>
              </a:endParaRPr>
            </a:p>
          </p:txBody>
        </p:sp>
        <p:cxnSp>
          <p:nvCxnSpPr>
            <p:cNvPr id="57" name="Straight Connector 56">
              <a:extLst>
                <a:ext uri="{FF2B5EF4-FFF2-40B4-BE49-F238E27FC236}">
                  <a16:creationId xmlns:a16="http://schemas.microsoft.com/office/drawing/2014/main" id="{6C7601CF-5E5B-457D-847F-427610DA2FB7}"/>
                </a:ext>
              </a:extLst>
            </p:cNvPr>
            <p:cNvCxnSpPr/>
            <p:nvPr/>
          </p:nvCxnSpPr>
          <p:spPr bwMode="invGray">
            <a:xfrm>
              <a:off x="859460"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31F3C21-0066-454F-858F-CF8DE7C15746}"/>
                </a:ext>
              </a:extLst>
            </p:cNvPr>
            <p:cNvCxnSpPr/>
            <p:nvPr/>
          </p:nvCxnSpPr>
          <p:spPr bwMode="invGray">
            <a:xfrm>
              <a:off x="11332545"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E62C2F96-141D-4584-8AFC-7B03AC967AD5}"/>
                </a:ext>
              </a:extLst>
            </p:cNvPr>
            <p:cNvCxnSpPr/>
            <p:nvPr/>
          </p:nvCxnSpPr>
          <p:spPr bwMode="invGray">
            <a:xfrm>
              <a:off x="1811559"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BFFAB406-01C7-4D16-B756-95AABF69356F}"/>
                </a:ext>
              </a:extLst>
            </p:cNvPr>
            <p:cNvCxnSpPr/>
            <p:nvPr/>
          </p:nvCxnSpPr>
          <p:spPr bwMode="invGray">
            <a:xfrm>
              <a:off x="2763658"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AC0947A7-511E-40BC-89AC-7FB57EB8253A}"/>
                </a:ext>
              </a:extLst>
            </p:cNvPr>
            <p:cNvCxnSpPr/>
            <p:nvPr/>
          </p:nvCxnSpPr>
          <p:spPr bwMode="invGray">
            <a:xfrm>
              <a:off x="3715757"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EE13BF7D-FE79-4AD9-BD1E-86E33F888F0B}"/>
                </a:ext>
              </a:extLst>
            </p:cNvPr>
            <p:cNvCxnSpPr/>
            <p:nvPr/>
          </p:nvCxnSpPr>
          <p:spPr bwMode="invGray">
            <a:xfrm>
              <a:off x="4667856"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39CD20B4-6A15-49A2-A59E-FCCFB641E09C}"/>
                </a:ext>
              </a:extLst>
            </p:cNvPr>
            <p:cNvCxnSpPr/>
            <p:nvPr/>
          </p:nvCxnSpPr>
          <p:spPr bwMode="invGray">
            <a:xfrm>
              <a:off x="5619955"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88C9107F-AE78-4984-826C-0B2406DAF134}"/>
                </a:ext>
              </a:extLst>
            </p:cNvPr>
            <p:cNvCxnSpPr/>
            <p:nvPr/>
          </p:nvCxnSpPr>
          <p:spPr bwMode="invGray">
            <a:xfrm>
              <a:off x="6572054"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934F056F-D81A-4196-9B3A-AE8FD5591CB2}"/>
                </a:ext>
              </a:extLst>
            </p:cNvPr>
            <p:cNvCxnSpPr/>
            <p:nvPr/>
          </p:nvCxnSpPr>
          <p:spPr bwMode="invGray">
            <a:xfrm>
              <a:off x="7524153"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A4C1E84A-C73C-43D4-BA3C-8DBC74530EF8}"/>
                </a:ext>
              </a:extLst>
            </p:cNvPr>
            <p:cNvCxnSpPr/>
            <p:nvPr/>
          </p:nvCxnSpPr>
          <p:spPr bwMode="invGray">
            <a:xfrm>
              <a:off x="8476252"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BE85AE8D-58C3-4AA0-B6F0-E5B277CA7900}"/>
                </a:ext>
              </a:extLst>
            </p:cNvPr>
            <p:cNvCxnSpPr/>
            <p:nvPr/>
          </p:nvCxnSpPr>
          <p:spPr bwMode="invGray">
            <a:xfrm>
              <a:off x="9428351"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7C36F9C0-4B83-4C02-9FB8-FE87C7414EE2}"/>
                </a:ext>
              </a:extLst>
            </p:cNvPr>
            <p:cNvCxnSpPr/>
            <p:nvPr/>
          </p:nvCxnSpPr>
          <p:spPr bwMode="invGray">
            <a:xfrm>
              <a:off x="10380450"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sp>
          <p:nvSpPr>
            <p:cNvPr id="69" name="Freeform: Shape 68">
              <a:extLst>
                <a:ext uri="{FF2B5EF4-FFF2-40B4-BE49-F238E27FC236}">
                  <a16:creationId xmlns:a16="http://schemas.microsoft.com/office/drawing/2014/main" id="{33B3485C-D98D-4843-9430-BAB5037871BA}"/>
                </a:ext>
              </a:extLst>
            </p:cNvPr>
            <p:cNvSpPr/>
            <p:nvPr/>
          </p:nvSpPr>
          <p:spPr bwMode="invGray">
            <a:xfrm>
              <a:off x="1524" y="0"/>
              <a:ext cx="553212" cy="6858000"/>
            </a:xfrm>
            <a:custGeom>
              <a:avLst/>
              <a:gdLst>
                <a:gd name="connsiteX0" fmla="*/ 0 w 553212"/>
                <a:gd name="connsiteY0" fmla="*/ 0 h 6858000"/>
                <a:gd name="connsiteX1" fmla="*/ 553212 w 553212"/>
                <a:gd name="connsiteY1" fmla="*/ 0 h 6858000"/>
                <a:gd name="connsiteX2" fmla="*/ 553212 w 553212"/>
                <a:gd name="connsiteY2" fmla="*/ 6858000 h 6858000"/>
                <a:gd name="connsiteX3" fmla="*/ 0 w 553212"/>
                <a:gd name="connsiteY3" fmla="*/ 6858000 h 6858000"/>
                <a:gd name="connsiteX4" fmla="*/ 0 w 5532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3212" h="6858000">
                  <a:moveTo>
                    <a:pt x="0" y="0"/>
                  </a:moveTo>
                  <a:lnTo>
                    <a:pt x="553212" y="0"/>
                  </a:lnTo>
                  <a:lnTo>
                    <a:pt x="553212"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70" name="Freeform: Shape 69">
              <a:extLst>
                <a:ext uri="{FF2B5EF4-FFF2-40B4-BE49-F238E27FC236}">
                  <a16:creationId xmlns:a16="http://schemas.microsoft.com/office/drawing/2014/main" id="{D4711F5E-C124-4817-92AB-CA50490512E0}"/>
                </a:ext>
              </a:extLst>
            </p:cNvPr>
            <p:cNvSpPr/>
            <p:nvPr/>
          </p:nvSpPr>
          <p:spPr bwMode="invGray">
            <a:xfrm>
              <a:off x="1167385"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71" name="Freeform: Shape 70">
              <a:extLst>
                <a:ext uri="{FF2B5EF4-FFF2-40B4-BE49-F238E27FC236}">
                  <a16:creationId xmlns:a16="http://schemas.microsoft.com/office/drawing/2014/main" id="{287B4A93-F9FF-464C-9429-7F0508C752D8}"/>
                </a:ext>
              </a:extLst>
            </p:cNvPr>
            <p:cNvSpPr/>
            <p:nvPr/>
          </p:nvSpPr>
          <p:spPr bwMode="invGray">
            <a:xfrm>
              <a:off x="2119484"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72" name="Freeform: Shape 71">
              <a:extLst>
                <a:ext uri="{FF2B5EF4-FFF2-40B4-BE49-F238E27FC236}">
                  <a16:creationId xmlns:a16="http://schemas.microsoft.com/office/drawing/2014/main" id="{F30BD8E3-A9FF-4CAF-AFCE-78BAF967AB1A}"/>
                </a:ext>
              </a:extLst>
            </p:cNvPr>
            <p:cNvSpPr/>
            <p:nvPr/>
          </p:nvSpPr>
          <p:spPr bwMode="invGray">
            <a:xfrm>
              <a:off x="3071583"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73" name="Freeform: Shape 72">
              <a:extLst>
                <a:ext uri="{FF2B5EF4-FFF2-40B4-BE49-F238E27FC236}">
                  <a16:creationId xmlns:a16="http://schemas.microsoft.com/office/drawing/2014/main" id="{68DFD3D7-8227-4BAE-92E3-7A8D1D9D120B}"/>
                </a:ext>
              </a:extLst>
            </p:cNvPr>
            <p:cNvSpPr/>
            <p:nvPr/>
          </p:nvSpPr>
          <p:spPr bwMode="invGray">
            <a:xfrm>
              <a:off x="4023681" y="0"/>
              <a:ext cx="339450" cy="6858000"/>
            </a:xfrm>
            <a:custGeom>
              <a:avLst/>
              <a:gdLst>
                <a:gd name="connsiteX0" fmla="*/ 0 w 339450"/>
                <a:gd name="connsiteY0" fmla="*/ 0 h 6858000"/>
                <a:gd name="connsiteX1" fmla="*/ 339450 w 339450"/>
                <a:gd name="connsiteY1" fmla="*/ 0 h 6858000"/>
                <a:gd name="connsiteX2" fmla="*/ 339450 w 339450"/>
                <a:gd name="connsiteY2" fmla="*/ 6858000 h 6858000"/>
                <a:gd name="connsiteX3" fmla="*/ 0 w 339450"/>
                <a:gd name="connsiteY3" fmla="*/ 6858000 h 6858000"/>
                <a:gd name="connsiteX4" fmla="*/ 0 w 33945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0" h="6858000">
                  <a:moveTo>
                    <a:pt x="0" y="0"/>
                  </a:moveTo>
                  <a:lnTo>
                    <a:pt x="339450" y="0"/>
                  </a:lnTo>
                  <a:lnTo>
                    <a:pt x="339450"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74" name="Freeform: Shape 73">
              <a:extLst>
                <a:ext uri="{FF2B5EF4-FFF2-40B4-BE49-F238E27FC236}">
                  <a16:creationId xmlns:a16="http://schemas.microsoft.com/office/drawing/2014/main" id="{B1BDBD63-521E-429E-88F1-146A189AC445}"/>
                </a:ext>
              </a:extLst>
            </p:cNvPr>
            <p:cNvSpPr/>
            <p:nvPr/>
          </p:nvSpPr>
          <p:spPr bwMode="invGray">
            <a:xfrm>
              <a:off x="4975780"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75" name="Freeform: Shape 74">
              <a:extLst>
                <a:ext uri="{FF2B5EF4-FFF2-40B4-BE49-F238E27FC236}">
                  <a16:creationId xmlns:a16="http://schemas.microsoft.com/office/drawing/2014/main" id="{A0B0088A-AB05-469E-9D5A-008850E9B532}"/>
                </a:ext>
              </a:extLst>
            </p:cNvPr>
            <p:cNvSpPr/>
            <p:nvPr/>
          </p:nvSpPr>
          <p:spPr bwMode="invGray">
            <a:xfrm>
              <a:off x="5927879"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76" name="Freeform: Shape 75">
              <a:extLst>
                <a:ext uri="{FF2B5EF4-FFF2-40B4-BE49-F238E27FC236}">
                  <a16:creationId xmlns:a16="http://schemas.microsoft.com/office/drawing/2014/main" id="{19BCFA35-14ED-4686-918B-E003CB0183E0}"/>
                </a:ext>
              </a:extLst>
            </p:cNvPr>
            <p:cNvSpPr/>
            <p:nvPr/>
          </p:nvSpPr>
          <p:spPr bwMode="invGray">
            <a:xfrm>
              <a:off x="6879978"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77" name="Freeform: Shape 76">
              <a:extLst>
                <a:ext uri="{FF2B5EF4-FFF2-40B4-BE49-F238E27FC236}">
                  <a16:creationId xmlns:a16="http://schemas.microsoft.com/office/drawing/2014/main" id="{32C9479A-9B75-4DAD-BD6F-ACA06F40053D}"/>
                </a:ext>
              </a:extLst>
            </p:cNvPr>
            <p:cNvSpPr/>
            <p:nvPr/>
          </p:nvSpPr>
          <p:spPr bwMode="invGray">
            <a:xfrm>
              <a:off x="7832077"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78" name="Freeform: Shape 77">
              <a:extLst>
                <a:ext uri="{FF2B5EF4-FFF2-40B4-BE49-F238E27FC236}">
                  <a16:creationId xmlns:a16="http://schemas.microsoft.com/office/drawing/2014/main" id="{0E502045-AFEE-46BD-82EF-7FDCA210A972}"/>
                </a:ext>
              </a:extLst>
            </p:cNvPr>
            <p:cNvSpPr/>
            <p:nvPr/>
          </p:nvSpPr>
          <p:spPr bwMode="invGray">
            <a:xfrm>
              <a:off x="8784176"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79" name="Freeform: Shape 78">
              <a:extLst>
                <a:ext uri="{FF2B5EF4-FFF2-40B4-BE49-F238E27FC236}">
                  <a16:creationId xmlns:a16="http://schemas.microsoft.com/office/drawing/2014/main" id="{8331B978-23AB-4D1C-BDEB-D3F9BEDAA2DB}"/>
                </a:ext>
              </a:extLst>
            </p:cNvPr>
            <p:cNvSpPr/>
            <p:nvPr/>
          </p:nvSpPr>
          <p:spPr bwMode="invGray">
            <a:xfrm>
              <a:off x="9736274" y="0"/>
              <a:ext cx="339450" cy="6858000"/>
            </a:xfrm>
            <a:custGeom>
              <a:avLst/>
              <a:gdLst>
                <a:gd name="connsiteX0" fmla="*/ 0 w 339450"/>
                <a:gd name="connsiteY0" fmla="*/ 0 h 6858000"/>
                <a:gd name="connsiteX1" fmla="*/ 339450 w 339450"/>
                <a:gd name="connsiteY1" fmla="*/ 0 h 6858000"/>
                <a:gd name="connsiteX2" fmla="*/ 339450 w 339450"/>
                <a:gd name="connsiteY2" fmla="*/ 6858000 h 6858000"/>
                <a:gd name="connsiteX3" fmla="*/ 0 w 339450"/>
                <a:gd name="connsiteY3" fmla="*/ 6858000 h 6858000"/>
                <a:gd name="connsiteX4" fmla="*/ 0 w 33945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0" h="6858000">
                  <a:moveTo>
                    <a:pt x="0" y="0"/>
                  </a:moveTo>
                  <a:lnTo>
                    <a:pt x="339450" y="0"/>
                  </a:lnTo>
                  <a:lnTo>
                    <a:pt x="339450"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0" name="Freeform: Shape 79">
              <a:extLst>
                <a:ext uri="{FF2B5EF4-FFF2-40B4-BE49-F238E27FC236}">
                  <a16:creationId xmlns:a16="http://schemas.microsoft.com/office/drawing/2014/main" id="{B5C2958A-8756-4F5D-9D2E-8609AF3FE7F3}"/>
                </a:ext>
              </a:extLst>
            </p:cNvPr>
            <p:cNvSpPr/>
            <p:nvPr/>
          </p:nvSpPr>
          <p:spPr bwMode="invGray">
            <a:xfrm>
              <a:off x="10688372" y="0"/>
              <a:ext cx="336244" cy="6858000"/>
            </a:xfrm>
            <a:custGeom>
              <a:avLst/>
              <a:gdLst>
                <a:gd name="connsiteX0" fmla="*/ 0 w 336244"/>
                <a:gd name="connsiteY0" fmla="*/ 0 h 6858000"/>
                <a:gd name="connsiteX1" fmla="*/ 336244 w 336244"/>
                <a:gd name="connsiteY1" fmla="*/ 0 h 6858000"/>
                <a:gd name="connsiteX2" fmla="*/ 336244 w 336244"/>
                <a:gd name="connsiteY2" fmla="*/ 6858000 h 6858000"/>
                <a:gd name="connsiteX3" fmla="*/ 0 w 336244"/>
                <a:gd name="connsiteY3" fmla="*/ 6858000 h 6858000"/>
                <a:gd name="connsiteX4" fmla="*/ 0 w 336244"/>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6244" h="6858000">
                  <a:moveTo>
                    <a:pt x="0" y="0"/>
                  </a:moveTo>
                  <a:lnTo>
                    <a:pt x="336244" y="0"/>
                  </a:lnTo>
                  <a:lnTo>
                    <a:pt x="336244"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1" name="Freeform: Shape 80">
              <a:extLst>
                <a:ext uri="{FF2B5EF4-FFF2-40B4-BE49-F238E27FC236}">
                  <a16:creationId xmlns:a16="http://schemas.microsoft.com/office/drawing/2014/main" id="{405E51A7-0B73-4EDC-8853-4C4885C3CD12}"/>
                </a:ext>
              </a:extLst>
            </p:cNvPr>
            <p:cNvSpPr/>
            <p:nvPr/>
          </p:nvSpPr>
          <p:spPr bwMode="invGray">
            <a:xfrm>
              <a:off x="11637264" y="0"/>
              <a:ext cx="553212" cy="6858000"/>
            </a:xfrm>
            <a:custGeom>
              <a:avLst/>
              <a:gdLst>
                <a:gd name="connsiteX0" fmla="*/ 0 w 553212"/>
                <a:gd name="connsiteY0" fmla="*/ 0 h 6858000"/>
                <a:gd name="connsiteX1" fmla="*/ 553212 w 553212"/>
                <a:gd name="connsiteY1" fmla="*/ 0 h 6858000"/>
                <a:gd name="connsiteX2" fmla="*/ 553212 w 553212"/>
                <a:gd name="connsiteY2" fmla="*/ 6858000 h 6858000"/>
                <a:gd name="connsiteX3" fmla="*/ 0 w 553212"/>
                <a:gd name="connsiteY3" fmla="*/ 6858000 h 6858000"/>
                <a:gd name="connsiteX4" fmla="*/ 0 w 5532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3212" h="6858000">
                  <a:moveTo>
                    <a:pt x="0" y="0"/>
                  </a:moveTo>
                  <a:lnTo>
                    <a:pt x="553212" y="0"/>
                  </a:lnTo>
                  <a:lnTo>
                    <a:pt x="553212"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2" name="Freeform: Shape 81">
              <a:extLst>
                <a:ext uri="{FF2B5EF4-FFF2-40B4-BE49-F238E27FC236}">
                  <a16:creationId xmlns:a16="http://schemas.microsoft.com/office/drawing/2014/main" id="{A655BB02-C70B-4783-95E3-349A9749DE81}"/>
                </a:ext>
              </a:extLst>
            </p:cNvPr>
            <p:cNvSpPr/>
            <p:nvPr/>
          </p:nvSpPr>
          <p:spPr bwMode="invGray">
            <a:xfrm>
              <a:off x="7219428"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3" name="Freeform: Shape 82">
              <a:extLst>
                <a:ext uri="{FF2B5EF4-FFF2-40B4-BE49-F238E27FC236}">
                  <a16:creationId xmlns:a16="http://schemas.microsoft.com/office/drawing/2014/main" id="{BF414889-E577-40C3-8CDF-DA20200FC4BB}"/>
                </a:ext>
              </a:extLst>
            </p:cNvPr>
            <p:cNvSpPr/>
            <p:nvPr userDrawn="1"/>
          </p:nvSpPr>
          <p:spPr bwMode="invGray">
            <a:xfrm>
              <a:off x="1506835"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4" name="Freeform: Shape 83">
              <a:extLst>
                <a:ext uri="{FF2B5EF4-FFF2-40B4-BE49-F238E27FC236}">
                  <a16:creationId xmlns:a16="http://schemas.microsoft.com/office/drawing/2014/main" id="{10578B73-0DC8-40FE-8A21-280C0818D286}"/>
                </a:ext>
              </a:extLst>
            </p:cNvPr>
            <p:cNvSpPr/>
            <p:nvPr userDrawn="1"/>
          </p:nvSpPr>
          <p:spPr bwMode="invGray">
            <a:xfrm>
              <a:off x="2458934"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5" name="Freeform: Shape 84">
              <a:extLst>
                <a:ext uri="{FF2B5EF4-FFF2-40B4-BE49-F238E27FC236}">
                  <a16:creationId xmlns:a16="http://schemas.microsoft.com/office/drawing/2014/main" id="{2A3EAB8C-6F2A-4487-A2BB-0984642F92BD}"/>
                </a:ext>
              </a:extLst>
            </p:cNvPr>
            <p:cNvSpPr/>
            <p:nvPr userDrawn="1"/>
          </p:nvSpPr>
          <p:spPr bwMode="invGray">
            <a:xfrm>
              <a:off x="3411033"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6" name="Freeform: Shape 85">
              <a:extLst>
                <a:ext uri="{FF2B5EF4-FFF2-40B4-BE49-F238E27FC236}">
                  <a16:creationId xmlns:a16="http://schemas.microsoft.com/office/drawing/2014/main" id="{07D70175-6613-45BC-AF43-015C72F13A7B}"/>
                </a:ext>
              </a:extLst>
            </p:cNvPr>
            <p:cNvSpPr/>
            <p:nvPr userDrawn="1"/>
          </p:nvSpPr>
          <p:spPr bwMode="invGray">
            <a:xfrm>
              <a:off x="4363132" y="0"/>
              <a:ext cx="609447" cy="6858000"/>
            </a:xfrm>
            <a:custGeom>
              <a:avLst/>
              <a:gdLst>
                <a:gd name="connsiteX0" fmla="*/ 0 w 609447"/>
                <a:gd name="connsiteY0" fmla="*/ 0 h 6858000"/>
                <a:gd name="connsiteX1" fmla="*/ 609447 w 609447"/>
                <a:gd name="connsiteY1" fmla="*/ 0 h 6858000"/>
                <a:gd name="connsiteX2" fmla="*/ 609447 w 609447"/>
                <a:gd name="connsiteY2" fmla="*/ 6858000 h 6858000"/>
                <a:gd name="connsiteX3" fmla="*/ 0 w 609447"/>
                <a:gd name="connsiteY3" fmla="*/ 6858000 h 6858000"/>
                <a:gd name="connsiteX4" fmla="*/ 0 w 609447"/>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7" h="6858000">
                  <a:moveTo>
                    <a:pt x="0" y="0"/>
                  </a:moveTo>
                  <a:lnTo>
                    <a:pt x="609447" y="0"/>
                  </a:lnTo>
                  <a:lnTo>
                    <a:pt x="609447"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7" name="Freeform: Shape 86">
              <a:extLst>
                <a:ext uri="{FF2B5EF4-FFF2-40B4-BE49-F238E27FC236}">
                  <a16:creationId xmlns:a16="http://schemas.microsoft.com/office/drawing/2014/main" id="{9B942F25-6CDB-4981-97B7-D7BDEBE5ADF5}"/>
                </a:ext>
              </a:extLst>
            </p:cNvPr>
            <p:cNvSpPr/>
            <p:nvPr userDrawn="1"/>
          </p:nvSpPr>
          <p:spPr bwMode="invGray">
            <a:xfrm>
              <a:off x="5315230"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8" name="Freeform: Shape 87">
              <a:extLst>
                <a:ext uri="{FF2B5EF4-FFF2-40B4-BE49-F238E27FC236}">
                  <a16:creationId xmlns:a16="http://schemas.microsoft.com/office/drawing/2014/main" id="{01315AFB-F00B-4517-B2CA-2588A030EFF4}"/>
                </a:ext>
              </a:extLst>
            </p:cNvPr>
            <p:cNvSpPr/>
            <p:nvPr userDrawn="1"/>
          </p:nvSpPr>
          <p:spPr bwMode="invGray">
            <a:xfrm>
              <a:off x="6267329"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89" name="Freeform: Shape 88">
              <a:extLst>
                <a:ext uri="{FF2B5EF4-FFF2-40B4-BE49-F238E27FC236}">
                  <a16:creationId xmlns:a16="http://schemas.microsoft.com/office/drawing/2014/main" id="{F2EAC9B8-160B-4F7F-8029-F358F771D704}"/>
                </a:ext>
              </a:extLst>
            </p:cNvPr>
            <p:cNvSpPr/>
            <p:nvPr userDrawn="1"/>
          </p:nvSpPr>
          <p:spPr bwMode="invGray">
            <a:xfrm>
              <a:off x="8171527"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90" name="Freeform: Shape 89">
              <a:extLst>
                <a:ext uri="{FF2B5EF4-FFF2-40B4-BE49-F238E27FC236}">
                  <a16:creationId xmlns:a16="http://schemas.microsoft.com/office/drawing/2014/main" id="{42671AAA-F5BF-4B8E-9B20-12F8E97A3021}"/>
                </a:ext>
              </a:extLst>
            </p:cNvPr>
            <p:cNvSpPr/>
            <p:nvPr userDrawn="1"/>
          </p:nvSpPr>
          <p:spPr bwMode="invGray">
            <a:xfrm>
              <a:off x="9123626"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91" name="Freeform: Shape 90">
              <a:extLst>
                <a:ext uri="{FF2B5EF4-FFF2-40B4-BE49-F238E27FC236}">
                  <a16:creationId xmlns:a16="http://schemas.microsoft.com/office/drawing/2014/main" id="{23FB4F88-2E32-42AF-931D-73EEE391186B}"/>
                </a:ext>
              </a:extLst>
            </p:cNvPr>
            <p:cNvSpPr/>
            <p:nvPr userDrawn="1"/>
          </p:nvSpPr>
          <p:spPr bwMode="invGray">
            <a:xfrm>
              <a:off x="10075725" y="0"/>
              <a:ext cx="609447" cy="6858000"/>
            </a:xfrm>
            <a:custGeom>
              <a:avLst/>
              <a:gdLst>
                <a:gd name="connsiteX0" fmla="*/ 0 w 609447"/>
                <a:gd name="connsiteY0" fmla="*/ 0 h 6858000"/>
                <a:gd name="connsiteX1" fmla="*/ 609447 w 609447"/>
                <a:gd name="connsiteY1" fmla="*/ 0 h 6858000"/>
                <a:gd name="connsiteX2" fmla="*/ 609447 w 609447"/>
                <a:gd name="connsiteY2" fmla="*/ 6858000 h 6858000"/>
                <a:gd name="connsiteX3" fmla="*/ 0 w 609447"/>
                <a:gd name="connsiteY3" fmla="*/ 6858000 h 6858000"/>
                <a:gd name="connsiteX4" fmla="*/ 0 w 609447"/>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7" h="6858000">
                  <a:moveTo>
                    <a:pt x="0" y="0"/>
                  </a:moveTo>
                  <a:lnTo>
                    <a:pt x="609447" y="0"/>
                  </a:lnTo>
                  <a:lnTo>
                    <a:pt x="609447"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92" name="Freeform: Shape 91">
              <a:extLst>
                <a:ext uri="{FF2B5EF4-FFF2-40B4-BE49-F238E27FC236}">
                  <a16:creationId xmlns:a16="http://schemas.microsoft.com/office/drawing/2014/main" id="{E4A1769F-CE92-4633-87B1-DDCB8F121456}"/>
                </a:ext>
              </a:extLst>
            </p:cNvPr>
            <p:cNvSpPr/>
            <p:nvPr userDrawn="1"/>
          </p:nvSpPr>
          <p:spPr bwMode="invGray">
            <a:xfrm>
              <a:off x="11027826" y="0"/>
              <a:ext cx="609438" cy="6858000"/>
            </a:xfrm>
            <a:custGeom>
              <a:avLst/>
              <a:gdLst>
                <a:gd name="connsiteX0" fmla="*/ 0 w 609438"/>
                <a:gd name="connsiteY0" fmla="*/ 0 h 6858000"/>
                <a:gd name="connsiteX1" fmla="*/ 609438 w 609438"/>
                <a:gd name="connsiteY1" fmla="*/ 0 h 6858000"/>
                <a:gd name="connsiteX2" fmla="*/ 609438 w 609438"/>
                <a:gd name="connsiteY2" fmla="*/ 6858000 h 6858000"/>
                <a:gd name="connsiteX3" fmla="*/ 0 w 609438"/>
                <a:gd name="connsiteY3" fmla="*/ 6858000 h 6858000"/>
                <a:gd name="connsiteX4" fmla="*/ 0 w 60943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38" h="6858000">
                  <a:moveTo>
                    <a:pt x="0" y="0"/>
                  </a:moveTo>
                  <a:lnTo>
                    <a:pt x="609438" y="0"/>
                  </a:lnTo>
                  <a:lnTo>
                    <a:pt x="60943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sp>
          <p:nvSpPr>
            <p:cNvPr id="93" name="Freeform: Shape 92">
              <a:extLst>
                <a:ext uri="{FF2B5EF4-FFF2-40B4-BE49-F238E27FC236}">
                  <a16:creationId xmlns:a16="http://schemas.microsoft.com/office/drawing/2014/main" id="{4B597847-9D21-4E79-A3C1-CD09A72ED17A}"/>
                </a:ext>
              </a:extLst>
            </p:cNvPr>
            <p:cNvSpPr/>
            <p:nvPr userDrawn="1"/>
          </p:nvSpPr>
          <p:spPr bwMode="invGray">
            <a:xfrm>
              <a:off x="554736"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a:endParaRPr lang="fr-FR" sz="1323" dirty="0">
                <a:solidFill>
                  <a:schemeClr val="tx1"/>
                </a:solidFill>
                <a:latin typeface="+mn-lt"/>
              </a:endParaRPr>
            </a:p>
          </p:txBody>
        </p:sp>
        <p:cxnSp>
          <p:nvCxnSpPr>
            <p:cNvPr id="94" name="Straight Connector 93">
              <a:extLst>
                <a:ext uri="{FF2B5EF4-FFF2-40B4-BE49-F238E27FC236}">
                  <a16:creationId xmlns:a16="http://schemas.microsoft.com/office/drawing/2014/main" id="{A4475F4C-A18C-4D1A-BA57-171FB0889ED5}"/>
                </a:ext>
              </a:extLst>
            </p:cNvPr>
            <p:cNvCxnSpPr/>
            <p:nvPr userDrawn="1"/>
          </p:nvCxnSpPr>
          <p:spPr bwMode="invGray">
            <a:xfrm>
              <a:off x="0" y="62179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CB668352-A3AB-4B2E-9A58-3447022124C4}"/>
                </a:ext>
              </a:extLst>
            </p:cNvPr>
            <p:cNvCxnSpPr/>
            <p:nvPr userDrawn="1"/>
          </p:nvCxnSpPr>
          <p:spPr bwMode="invGray">
            <a:xfrm>
              <a:off x="0" y="31089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7FB43971-E513-473C-A51D-9EE94E61083C}"/>
                </a:ext>
              </a:extLst>
            </p:cNvPr>
            <p:cNvCxnSpPr/>
            <p:nvPr userDrawn="1"/>
          </p:nvCxnSpPr>
          <p:spPr bwMode="invGray">
            <a:xfrm>
              <a:off x="0" y="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45DF1BF3-81AD-4891-9BB0-2F7A0C9D4E46}"/>
                </a:ext>
              </a:extLst>
            </p:cNvPr>
            <p:cNvCxnSpPr/>
            <p:nvPr userDrawn="1"/>
          </p:nvCxnSpPr>
          <p:spPr bwMode="invGray">
            <a:xfrm>
              <a:off x="0" y="124358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00BDB8E3-D6DD-4760-8A19-73C078A70F87}"/>
                </a:ext>
              </a:extLst>
            </p:cNvPr>
            <p:cNvCxnSpPr/>
            <p:nvPr userDrawn="1"/>
          </p:nvCxnSpPr>
          <p:spPr bwMode="invGray">
            <a:xfrm>
              <a:off x="0" y="93268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CF12D775-122F-40DE-9D53-9EE07EEAA8F5}"/>
                </a:ext>
              </a:extLst>
            </p:cNvPr>
            <p:cNvCxnSpPr/>
            <p:nvPr userDrawn="1"/>
          </p:nvCxnSpPr>
          <p:spPr bwMode="invGray">
            <a:xfrm>
              <a:off x="0" y="186537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AD2CAD56-BA05-4C75-8034-7BE3F452236F}"/>
                </a:ext>
              </a:extLst>
            </p:cNvPr>
            <p:cNvCxnSpPr/>
            <p:nvPr userDrawn="1"/>
          </p:nvCxnSpPr>
          <p:spPr bwMode="invGray">
            <a:xfrm>
              <a:off x="0" y="155448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790E0245-1DD4-47DE-874E-81EEEC5BC8F7}"/>
                </a:ext>
              </a:extLst>
            </p:cNvPr>
            <p:cNvCxnSpPr/>
            <p:nvPr userDrawn="1"/>
          </p:nvCxnSpPr>
          <p:spPr bwMode="invGray">
            <a:xfrm>
              <a:off x="0" y="248716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1CFFCCA0-3335-4A1D-ABE0-05033DB06A2E}"/>
                </a:ext>
              </a:extLst>
            </p:cNvPr>
            <p:cNvCxnSpPr/>
            <p:nvPr userDrawn="1"/>
          </p:nvCxnSpPr>
          <p:spPr bwMode="invGray">
            <a:xfrm>
              <a:off x="0" y="217627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F4D72CB9-C1AD-44DE-9701-7AC2B6FF96CE}"/>
                </a:ext>
              </a:extLst>
            </p:cNvPr>
            <p:cNvCxnSpPr/>
            <p:nvPr userDrawn="1"/>
          </p:nvCxnSpPr>
          <p:spPr bwMode="invGray">
            <a:xfrm>
              <a:off x="0" y="310896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889B3321-C5E9-4805-BC66-EA0432C4C15B}"/>
                </a:ext>
              </a:extLst>
            </p:cNvPr>
            <p:cNvCxnSpPr/>
            <p:nvPr userDrawn="1"/>
          </p:nvCxnSpPr>
          <p:spPr bwMode="invGray">
            <a:xfrm>
              <a:off x="0" y="279806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7ACEEB3E-3F13-47FD-9363-059ECF85CA24}"/>
                </a:ext>
              </a:extLst>
            </p:cNvPr>
            <p:cNvCxnSpPr/>
            <p:nvPr userDrawn="1"/>
          </p:nvCxnSpPr>
          <p:spPr bwMode="invGray">
            <a:xfrm>
              <a:off x="0" y="373075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373AB56B-1DBC-4E4B-A722-E8BD0ECD1B41}"/>
                </a:ext>
              </a:extLst>
            </p:cNvPr>
            <p:cNvCxnSpPr/>
            <p:nvPr userDrawn="1"/>
          </p:nvCxnSpPr>
          <p:spPr bwMode="invGray">
            <a:xfrm>
              <a:off x="0" y="341985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7406E6C7-24A3-4B83-8726-B30607709EF5}"/>
                </a:ext>
              </a:extLst>
            </p:cNvPr>
            <p:cNvCxnSpPr/>
            <p:nvPr userDrawn="1"/>
          </p:nvCxnSpPr>
          <p:spPr bwMode="invGray">
            <a:xfrm>
              <a:off x="0" y="435254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ABF470C1-8F17-46A7-9CF6-68959FCC27C5}"/>
                </a:ext>
              </a:extLst>
            </p:cNvPr>
            <p:cNvCxnSpPr/>
            <p:nvPr userDrawn="1"/>
          </p:nvCxnSpPr>
          <p:spPr bwMode="invGray">
            <a:xfrm>
              <a:off x="0" y="404164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BDFB440D-CD6D-4896-879A-A739507A9DA0}"/>
                </a:ext>
              </a:extLst>
            </p:cNvPr>
            <p:cNvCxnSpPr/>
            <p:nvPr userDrawn="1"/>
          </p:nvCxnSpPr>
          <p:spPr bwMode="invGray">
            <a:xfrm>
              <a:off x="0" y="497433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213BC5EF-1845-45CB-A034-F5C2FECB524D}"/>
                </a:ext>
              </a:extLst>
            </p:cNvPr>
            <p:cNvCxnSpPr/>
            <p:nvPr userDrawn="1"/>
          </p:nvCxnSpPr>
          <p:spPr bwMode="invGray">
            <a:xfrm>
              <a:off x="0" y="466344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52206814-DAB9-4959-9312-D81139D2AED1}"/>
                </a:ext>
              </a:extLst>
            </p:cNvPr>
            <p:cNvCxnSpPr/>
            <p:nvPr userDrawn="1"/>
          </p:nvCxnSpPr>
          <p:spPr bwMode="invGray">
            <a:xfrm>
              <a:off x="0" y="559612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863072DF-59FF-4A0A-BAA0-5A11E1D2E4E3}"/>
                </a:ext>
              </a:extLst>
            </p:cNvPr>
            <p:cNvCxnSpPr/>
            <p:nvPr userDrawn="1"/>
          </p:nvCxnSpPr>
          <p:spPr bwMode="invGray">
            <a:xfrm>
              <a:off x="0" y="528523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8A4BE5F7-9CDA-49D9-BFEC-F2B196770FC3}"/>
                </a:ext>
              </a:extLst>
            </p:cNvPr>
            <p:cNvCxnSpPr/>
            <p:nvPr userDrawn="1"/>
          </p:nvCxnSpPr>
          <p:spPr bwMode="invGray">
            <a:xfrm>
              <a:off x="0" y="621792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CC5C0C16-0A28-498B-9C6F-5032271897D0}"/>
                </a:ext>
              </a:extLst>
            </p:cNvPr>
            <p:cNvCxnSpPr/>
            <p:nvPr userDrawn="1"/>
          </p:nvCxnSpPr>
          <p:spPr bwMode="invGray">
            <a:xfrm>
              <a:off x="0" y="590702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91131945-8EE6-4545-BF8A-AF353687BEB3}"/>
                </a:ext>
              </a:extLst>
            </p:cNvPr>
            <p:cNvCxnSpPr/>
            <p:nvPr userDrawn="1"/>
          </p:nvCxnSpPr>
          <p:spPr bwMode="invGray">
            <a:xfrm>
              <a:off x="0" y="652881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A75DD299-052D-4F8E-A9FE-D093F95B0FF2}"/>
                </a:ext>
              </a:extLst>
            </p:cNvPr>
            <p:cNvCxnSpPr/>
            <p:nvPr userDrawn="1"/>
          </p:nvCxnSpPr>
          <p:spPr bwMode="invGray">
            <a:xfrm>
              <a:off x="0" y="77724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58EBC29A-6A7B-40D5-897C-5DEEBEE6A4B2}"/>
                </a:ext>
              </a:extLst>
            </p:cNvPr>
            <p:cNvCxnSpPr/>
            <p:nvPr userDrawn="1"/>
          </p:nvCxnSpPr>
          <p:spPr bwMode="invGray">
            <a:xfrm>
              <a:off x="0" y="46634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C66B5FDD-F1EC-4F2C-B392-BC178AD8DA90}"/>
                </a:ext>
              </a:extLst>
            </p:cNvPr>
            <p:cNvCxnSpPr/>
            <p:nvPr userDrawn="1"/>
          </p:nvCxnSpPr>
          <p:spPr bwMode="invGray">
            <a:xfrm>
              <a:off x="0" y="15544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D93E83BE-872E-48AC-9FFE-A9F5597742DF}"/>
                </a:ext>
              </a:extLst>
            </p:cNvPr>
            <p:cNvCxnSpPr/>
            <p:nvPr userDrawn="1"/>
          </p:nvCxnSpPr>
          <p:spPr bwMode="invGray">
            <a:xfrm>
              <a:off x="0" y="139903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D9D1C528-2748-4906-ABB1-D32D60EC43E0}"/>
                </a:ext>
              </a:extLst>
            </p:cNvPr>
            <p:cNvCxnSpPr/>
            <p:nvPr userDrawn="1"/>
          </p:nvCxnSpPr>
          <p:spPr bwMode="invGray">
            <a:xfrm>
              <a:off x="0" y="108813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6982271F-16E6-4B46-8B36-C850AA36014C}"/>
                </a:ext>
              </a:extLst>
            </p:cNvPr>
            <p:cNvCxnSpPr/>
            <p:nvPr userDrawn="1"/>
          </p:nvCxnSpPr>
          <p:spPr bwMode="invGray">
            <a:xfrm>
              <a:off x="0" y="202082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8A678F6B-D7A6-4C5F-A60A-68F375965733}"/>
                </a:ext>
              </a:extLst>
            </p:cNvPr>
            <p:cNvCxnSpPr/>
            <p:nvPr userDrawn="1"/>
          </p:nvCxnSpPr>
          <p:spPr bwMode="invGray">
            <a:xfrm>
              <a:off x="0" y="170992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B1F16AAE-3D56-49D9-B1F8-CF0D668C4625}"/>
                </a:ext>
              </a:extLst>
            </p:cNvPr>
            <p:cNvCxnSpPr/>
            <p:nvPr userDrawn="1"/>
          </p:nvCxnSpPr>
          <p:spPr bwMode="invGray">
            <a:xfrm>
              <a:off x="0" y="264261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2146BA71-43F2-4516-96BC-46C1F7150D1F}"/>
                </a:ext>
              </a:extLst>
            </p:cNvPr>
            <p:cNvCxnSpPr/>
            <p:nvPr userDrawn="1"/>
          </p:nvCxnSpPr>
          <p:spPr bwMode="invGray">
            <a:xfrm>
              <a:off x="0" y="233172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6B2820DA-E0D5-407B-9227-F00335F2855C}"/>
                </a:ext>
              </a:extLst>
            </p:cNvPr>
            <p:cNvCxnSpPr/>
            <p:nvPr userDrawn="1"/>
          </p:nvCxnSpPr>
          <p:spPr bwMode="invGray">
            <a:xfrm>
              <a:off x="0" y="326440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A6A61357-206A-4A6B-82AD-45174279B301}"/>
                </a:ext>
              </a:extLst>
            </p:cNvPr>
            <p:cNvCxnSpPr/>
            <p:nvPr userDrawn="1"/>
          </p:nvCxnSpPr>
          <p:spPr bwMode="invGray">
            <a:xfrm>
              <a:off x="0" y="295351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6FD4E7D7-1920-4CDF-8C8E-2C8843C3234E}"/>
                </a:ext>
              </a:extLst>
            </p:cNvPr>
            <p:cNvCxnSpPr/>
            <p:nvPr userDrawn="1"/>
          </p:nvCxnSpPr>
          <p:spPr bwMode="invGray">
            <a:xfrm>
              <a:off x="0" y="388620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B6B52954-99B2-4CA1-BC58-BC2CE3144C2E}"/>
                </a:ext>
              </a:extLst>
            </p:cNvPr>
            <p:cNvCxnSpPr/>
            <p:nvPr userDrawn="1"/>
          </p:nvCxnSpPr>
          <p:spPr bwMode="invGray">
            <a:xfrm>
              <a:off x="0" y="357530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A58B8F17-F2CF-4C8B-9384-4763AEB46266}"/>
                </a:ext>
              </a:extLst>
            </p:cNvPr>
            <p:cNvCxnSpPr/>
            <p:nvPr userDrawn="1"/>
          </p:nvCxnSpPr>
          <p:spPr bwMode="invGray">
            <a:xfrm>
              <a:off x="0" y="450799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BF4D57F3-3690-4C8F-9DD3-6514140E8449}"/>
                </a:ext>
              </a:extLst>
            </p:cNvPr>
            <p:cNvCxnSpPr/>
            <p:nvPr userDrawn="1"/>
          </p:nvCxnSpPr>
          <p:spPr bwMode="invGray">
            <a:xfrm>
              <a:off x="0" y="419709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6F1248E6-58FC-4800-A342-F266640388C0}"/>
                </a:ext>
              </a:extLst>
            </p:cNvPr>
            <p:cNvCxnSpPr/>
            <p:nvPr userDrawn="1"/>
          </p:nvCxnSpPr>
          <p:spPr bwMode="invGray">
            <a:xfrm>
              <a:off x="0" y="512978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9B8011EA-A67B-4792-899C-6F30861FB41B}"/>
                </a:ext>
              </a:extLst>
            </p:cNvPr>
            <p:cNvCxnSpPr/>
            <p:nvPr userDrawn="1"/>
          </p:nvCxnSpPr>
          <p:spPr bwMode="invGray">
            <a:xfrm>
              <a:off x="0" y="481888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4E187538-C1B6-4AB3-9E92-1CBE573E39EA}"/>
                </a:ext>
              </a:extLst>
            </p:cNvPr>
            <p:cNvCxnSpPr/>
            <p:nvPr userDrawn="1"/>
          </p:nvCxnSpPr>
          <p:spPr bwMode="invGray">
            <a:xfrm>
              <a:off x="0" y="575157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F725F436-5B17-4F6D-B174-9FD6324175C9}"/>
                </a:ext>
              </a:extLst>
            </p:cNvPr>
            <p:cNvCxnSpPr/>
            <p:nvPr userDrawn="1"/>
          </p:nvCxnSpPr>
          <p:spPr bwMode="invGray">
            <a:xfrm>
              <a:off x="0" y="544068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3DD99996-2943-48E4-B56E-D3F05FDFEC4F}"/>
                </a:ext>
              </a:extLst>
            </p:cNvPr>
            <p:cNvCxnSpPr/>
            <p:nvPr userDrawn="1"/>
          </p:nvCxnSpPr>
          <p:spPr bwMode="invGray">
            <a:xfrm>
              <a:off x="0" y="637336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E8B8D663-5E52-4EA2-8D3F-41F6121FAE3C}"/>
                </a:ext>
              </a:extLst>
            </p:cNvPr>
            <p:cNvCxnSpPr/>
            <p:nvPr userDrawn="1"/>
          </p:nvCxnSpPr>
          <p:spPr bwMode="invGray">
            <a:xfrm>
              <a:off x="0" y="606247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11F6EC2A-C5C1-4266-92CE-81F84B827556}"/>
                </a:ext>
              </a:extLst>
            </p:cNvPr>
            <p:cNvCxnSpPr/>
            <p:nvPr userDrawn="1"/>
          </p:nvCxnSpPr>
          <p:spPr bwMode="invGray">
            <a:xfrm>
              <a:off x="0" y="668426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sp>
          <p:nvSpPr>
            <p:cNvPr id="141" name="main body box">
              <a:extLst>
                <a:ext uri="{FF2B5EF4-FFF2-40B4-BE49-F238E27FC236}">
                  <a16:creationId xmlns:a16="http://schemas.microsoft.com/office/drawing/2014/main" id="{B218B8DC-43D2-4BF0-8019-414A6C978B50}"/>
                </a:ext>
              </a:extLst>
            </p:cNvPr>
            <p:cNvSpPr/>
            <p:nvPr userDrawn="1"/>
          </p:nvSpPr>
          <p:spPr bwMode="invGray">
            <a:xfrm>
              <a:off x="554736" y="1709928"/>
              <a:ext cx="11082528" cy="4507992"/>
            </a:xfrm>
            <a:prstGeom prst="rect">
              <a:avLst/>
            </a:prstGeom>
            <a:noFill/>
            <a:ln w="12700">
              <a:solidFill>
                <a:srgbClr val="19D3C5">
                  <a:alpha val="50000"/>
                </a:srgbClr>
              </a:solidFill>
            </a:ln>
          </p:spPr>
          <p:txBody>
            <a:bodyPr vert="horz" wrap="square" lIns="68572" tIns="34286" rIns="68572" bIns="34286" numCol="1" anchor="t" anchorCtr="0" compatLnSpc="1">
              <a:prstTxWarp prst="textNoShape">
                <a:avLst/>
              </a:prstTxWarp>
              <a:noAutofit/>
            </a:bodyPr>
            <a:lstStyle/>
            <a:p>
              <a:endParaRPr lang="fr-FR" sz="1323" dirty="0">
                <a:solidFill>
                  <a:schemeClr val="tx1"/>
                </a:solidFill>
                <a:latin typeface="+mn-lt"/>
              </a:endParaRPr>
            </a:p>
          </p:txBody>
        </p:sp>
        <p:cxnSp>
          <p:nvCxnSpPr>
            <p:cNvPr id="142" name="Straight Connector 141">
              <a:extLst>
                <a:ext uri="{FF2B5EF4-FFF2-40B4-BE49-F238E27FC236}">
                  <a16:creationId xmlns:a16="http://schemas.microsoft.com/office/drawing/2014/main" id="{F8A6CBCB-2578-43F1-B7A4-69F595E6E013}"/>
                </a:ext>
              </a:extLst>
            </p:cNvPr>
            <p:cNvCxnSpPr/>
            <p:nvPr userDrawn="1"/>
          </p:nvCxnSpPr>
          <p:spPr bwMode="invGray">
            <a:xfrm>
              <a:off x="554736" y="2177796"/>
              <a:ext cx="11082528" cy="0"/>
            </a:xfrm>
            <a:prstGeom prst="line">
              <a:avLst/>
            </a:prstGeom>
            <a:noFill/>
            <a:ln w="12700">
              <a:solidFill>
                <a:srgbClr val="19D3C5">
                  <a:alpha val="50000"/>
                </a:srgbClr>
              </a:solidFill>
            </a:ln>
          </p:spPr>
        </p:cxnSp>
        <p:cxnSp>
          <p:nvCxnSpPr>
            <p:cNvPr id="143" name="Straight Connector 142">
              <a:extLst>
                <a:ext uri="{FF2B5EF4-FFF2-40B4-BE49-F238E27FC236}">
                  <a16:creationId xmlns:a16="http://schemas.microsoft.com/office/drawing/2014/main" id="{62E19C48-49CD-490C-82AF-6A807F4A91F8}"/>
                </a:ext>
              </a:extLst>
            </p:cNvPr>
            <p:cNvCxnSpPr/>
            <p:nvPr userDrawn="1"/>
          </p:nvCxnSpPr>
          <p:spPr bwMode="invGray">
            <a:xfrm>
              <a:off x="554736" y="1711453"/>
              <a:ext cx="11082528" cy="0"/>
            </a:xfrm>
            <a:prstGeom prst="line">
              <a:avLst/>
            </a:prstGeom>
            <a:noFill/>
            <a:ln w="12700">
              <a:solidFill>
                <a:srgbClr val="19D3C5">
                  <a:alpha val="50000"/>
                </a:srgbClr>
              </a:solidFill>
            </a:ln>
          </p:spPr>
        </p:cxnSp>
      </p:grpSp>
      <p:sp>
        <p:nvSpPr>
          <p:cNvPr id="145" name="4. Footnote" hidden="1">
            <a:extLst>
              <a:ext uri="{FF2B5EF4-FFF2-40B4-BE49-F238E27FC236}">
                <a16:creationId xmlns:a16="http://schemas.microsoft.com/office/drawing/2014/main" id="{56E3DC21-21DB-42FE-8721-1BC0E89F13AE}"/>
              </a:ext>
            </a:extLst>
          </p:cNvPr>
          <p:cNvSpPr txBox="1"/>
          <p:nvPr userDrawn="1">
            <p:custDataLst>
              <p:tags r:id="rId21"/>
            </p:custDataLst>
          </p:nvPr>
        </p:nvSpPr>
        <p:spPr>
          <a:xfrm>
            <a:off x="553972" y="6278400"/>
            <a:ext cx="7278624" cy="123111"/>
          </a:xfrm>
          <a:prstGeom prst="rect">
            <a:avLst/>
          </a:prstGeom>
          <a:noFill/>
        </p:spPr>
        <p:txBody>
          <a:bodyPr wrap="square" lIns="0" tIns="0" rIns="0" bIns="0" rtlCol="0" anchor="b">
            <a:noAutofit/>
          </a:bodyPr>
          <a:lstStyle>
            <a:defPPr>
              <a:defRPr lang="en-US"/>
            </a:defPPr>
            <a:lvl1pPr marL="203200" marR="0" lvl="0" indent="-212725" fontAlgn="auto">
              <a:lnSpc>
                <a:spcPct val="100000"/>
              </a:lnSpc>
              <a:spcBef>
                <a:spcPts val="0"/>
              </a:spcBef>
              <a:spcAft>
                <a:spcPts val="0"/>
              </a:spcAft>
              <a:buClrTx/>
              <a:buSzTx/>
              <a:buFontTx/>
              <a:buNone/>
              <a:tabLst/>
              <a:defRPr sz="800">
                <a:cs typeface="Arial" panose="020B0604020202020204" pitchFamily="34" charset="0"/>
              </a:defRPr>
            </a:lvl1pPr>
          </a:lstStyle>
          <a:p>
            <a:pPr lvl="0"/>
            <a:r>
              <a:rPr lang="fr-FR" dirty="0" err="1"/>
              <a:t>Footnotes</a:t>
            </a:r>
            <a:endParaRPr lang="fr-FR" dirty="0"/>
          </a:p>
        </p:txBody>
      </p:sp>
      <p:sp>
        <p:nvSpPr>
          <p:cNvPr id="176" name="Sticker" hidden="1">
            <a:extLst>
              <a:ext uri="{FF2B5EF4-FFF2-40B4-BE49-F238E27FC236}">
                <a16:creationId xmlns:a16="http://schemas.microsoft.com/office/drawing/2014/main" id="{F05F3D84-B1F2-4969-91DD-7BB0F78A4159}"/>
              </a:ext>
            </a:extLst>
          </p:cNvPr>
          <p:cNvSpPr txBox="1"/>
          <p:nvPr userDrawn="1"/>
        </p:nvSpPr>
        <p:spPr>
          <a:xfrm>
            <a:off x="549522" y="1219714"/>
            <a:ext cx="450444" cy="123111"/>
          </a:xfrm>
          <a:prstGeom prst="rect">
            <a:avLst/>
          </a:prstGeom>
          <a:noFill/>
          <a:ln w="6350">
            <a:noFill/>
            <a:miter lim="800000"/>
          </a:ln>
        </p:spPr>
        <p:txBody>
          <a:bodyPr vert="horz" wrap="none" lIns="0" tIns="0" rIns="0" bIns="0" rtlCol="0">
            <a:spAutoFit/>
          </a:bodyPr>
          <a:lstStyle>
            <a:defPPr>
              <a:defRPr lang="en-US"/>
            </a:defPPr>
            <a:lvl1pPr>
              <a:spcBef>
                <a:spcPts val="300"/>
              </a:spcBef>
              <a:spcAft>
                <a:spcPts val="300"/>
              </a:spcAft>
              <a:buNone/>
              <a:defRPr sz="800" b="1" cap="all" baseline="0"/>
            </a:lvl1pPr>
          </a:lstStyle>
          <a:p>
            <a:pPr lvl="0"/>
            <a:r>
              <a:rPr lang="fr-FR" dirty="0"/>
              <a:t>STICKER</a:t>
            </a:r>
          </a:p>
        </p:txBody>
      </p:sp>
      <p:sp>
        <p:nvSpPr>
          <p:cNvPr id="207" name="ACET" hidden="1">
            <a:extLst>
              <a:ext uri="{FF2B5EF4-FFF2-40B4-BE49-F238E27FC236}">
                <a16:creationId xmlns:a16="http://schemas.microsoft.com/office/drawing/2014/main" id="{9C1AB688-8E46-4BED-871D-3FE073C183F2}"/>
              </a:ext>
            </a:extLst>
          </p:cNvPr>
          <p:cNvSpPr txBox="1"/>
          <p:nvPr userDrawn="1">
            <p:custDataLst>
              <p:tags r:id="rId22"/>
            </p:custDataLst>
          </p:nvPr>
        </p:nvSpPr>
        <p:spPr>
          <a:xfrm>
            <a:off x="5987738" y="2170800"/>
            <a:ext cx="3049253" cy="569387"/>
          </a:xfrm>
          <a:prstGeom prst="rect">
            <a:avLst/>
          </a:prstGeom>
        </p:spPr>
        <p:txBody>
          <a:bodyPr vert="horz" wrap="square" lIns="0" tIns="0" rIns="0" bIns="0" rtlCol="0">
            <a:spAutoFit/>
          </a:bodyPr>
          <a:lstStyle>
            <a:defPPr>
              <a:defRPr lang="en-US"/>
            </a:defPPr>
            <a:lvl1pPr lvl="0" indent="0">
              <a:lnSpc>
                <a:spcPct val="100000"/>
              </a:lnSpc>
              <a:spcBef>
                <a:spcPts val="0"/>
              </a:spcBef>
              <a:spcAft>
                <a:spcPts val="600"/>
              </a:spcAft>
              <a:buFont typeface="Segoe UI" panose="020B0502040204020203" pitchFamily="34" charset="0"/>
              <a:buChar char="​"/>
              <a:defRPr sz="1600" b="1">
                <a:cs typeface="Arial" panose="020B0604020202020204" pitchFamily="34" charset="0"/>
              </a:defRPr>
            </a:lvl1pPr>
            <a:lvl2pPr marL="228600" lvl="1" indent="-225425">
              <a:lnSpc>
                <a:spcPct val="100000"/>
              </a:lnSpc>
              <a:spcBef>
                <a:spcPts val="0"/>
              </a:spcBef>
              <a:spcAft>
                <a:spcPts val="300"/>
              </a:spcAft>
              <a:buSzPct val="110000"/>
              <a:buFont typeface="Wingdings" panose="05000000000000000000" pitchFamily="2" charset="2"/>
              <a:buChar char=""/>
              <a:defRPr sz="1600"/>
            </a:lvl2pPr>
            <a:lvl3pPr marL="442913" lvl="2" indent="-214313">
              <a:lnSpc>
                <a:spcPct val="100000"/>
              </a:lnSpc>
              <a:spcBef>
                <a:spcPts val="0"/>
              </a:spcBef>
              <a:spcAft>
                <a:spcPts val="300"/>
              </a:spcAft>
              <a:buSzPct val="110000"/>
              <a:buFont typeface="Arial" panose="020B0604020202020204" pitchFamily="34" charset="0"/>
              <a:buChar char="‒"/>
              <a:defRPr sz="1600"/>
            </a:lvl3pPr>
            <a:lvl4pPr marL="598488" lvl="3" indent="-152400">
              <a:lnSpc>
                <a:spcPct val="100000"/>
              </a:lnSpc>
              <a:spcBef>
                <a:spcPts val="0"/>
              </a:spcBef>
              <a:spcAft>
                <a:spcPts val="300"/>
              </a:spcAft>
              <a:buFont typeface="Arial" panose="020B0604020202020204" pitchFamily="34" charset="0"/>
              <a:buChar char="•"/>
              <a:defRPr sz="1600"/>
            </a:lvl4pPr>
            <a:lvl5pPr marL="817563" lvl="4" indent="-147638">
              <a:lnSpc>
                <a:spcPct val="100000"/>
              </a:lnSpc>
              <a:spcBef>
                <a:spcPts val="0"/>
              </a:spcBef>
              <a:spcAft>
                <a:spcPts val="300"/>
              </a:spcAft>
              <a:buSzPct val="100000"/>
              <a:buFont typeface="Arial" panose="020B0604020202020204" pitchFamily="34" charset="0"/>
              <a:buChar char="̶"/>
              <a:defRPr sz="160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fr-FR" dirty="0" err="1"/>
              <a:t>Above</a:t>
            </a:r>
            <a:r>
              <a:rPr lang="fr-FR" dirty="0"/>
              <a:t> Chart Exhibit </a:t>
            </a:r>
            <a:r>
              <a:rPr lang="fr-FR" dirty="0" err="1"/>
              <a:t>Title</a:t>
            </a:r>
            <a:endParaRPr lang="fr-FR" dirty="0"/>
          </a:p>
          <a:p>
            <a:pPr lvl="0"/>
            <a:r>
              <a:rPr lang="fr-FR" b="0" dirty="0"/>
              <a:t>Unit of </a:t>
            </a:r>
            <a:r>
              <a:rPr lang="fr-FR" b="0" dirty="0" err="1"/>
              <a:t>Measure</a:t>
            </a:r>
            <a:endParaRPr lang="fr-FR" b="0" dirty="0"/>
          </a:p>
        </p:txBody>
      </p:sp>
      <p:sp>
        <p:nvSpPr>
          <p:cNvPr id="4" name="Text Placeholder 3">
            <a:extLst>
              <a:ext uri="{FF2B5EF4-FFF2-40B4-BE49-F238E27FC236}">
                <a16:creationId xmlns:a16="http://schemas.microsoft.com/office/drawing/2014/main" id="{AEA8BC65-10CC-4404-9B17-2797DDA47747}"/>
              </a:ext>
            </a:extLst>
          </p:cNvPr>
          <p:cNvSpPr>
            <a:spLocks noGrp="1"/>
          </p:cNvSpPr>
          <p:nvPr>
            <p:ph type="body" idx="1"/>
          </p:nvPr>
        </p:nvSpPr>
        <p:spPr>
          <a:xfrm>
            <a:off x="554736" y="2170800"/>
            <a:ext cx="2484655" cy="1631216"/>
          </a:xfrm>
          <a:prstGeom prst="rect">
            <a:avLst/>
          </a:prstGeom>
        </p:spPr>
        <p:txBody>
          <a:bodyPr vert="horz" lIns="0" tIns="0" rIns="0" bIns="0" rtlCol="0">
            <a:spAutoFit/>
          </a:bodyPr>
          <a:lstStyle/>
          <a:p>
            <a:pPr lvl="0"/>
            <a:r>
              <a:rPr lang="fr-FR" dirty="0"/>
              <a:t>Click to </a:t>
            </a:r>
            <a:r>
              <a:rPr lang="fr-FR" dirty="0" err="1"/>
              <a:t>edit</a:t>
            </a:r>
            <a:r>
              <a:rPr lang="fr-FR" dirty="0"/>
              <a:t> Master </a:t>
            </a:r>
            <a:r>
              <a:rPr lang="fr-FR" dirty="0" err="1"/>
              <a:t>text</a:t>
            </a:r>
            <a:r>
              <a:rPr lang="fr-FR" dirty="0"/>
              <a:t> styles</a:t>
            </a:r>
          </a:p>
          <a:p>
            <a:pPr lvl="1"/>
            <a:r>
              <a:rPr lang="fr-FR" dirty="0"/>
              <a:t>Second </a:t>
            </a:r>
            <a:r>
              <a:rPr lang="fr-FR" dirty="0" err="1"/>
              <a:t>level</a:t>
            </a:r>
            <a:endParaRPr lang="fr-FR" dirty="0"/>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endParaRPr lang="fr-FR" dirty="0"/>
          </a:p>
          <a:p>
            <a:pPr lvl="4"/>
            <a:r>
              <a:rPr lang="fr-FR" dirty="0" err="1"/>
              <a:t>Fifth</a:t>
            </a:r>
            <a:r>
              <a:rPr lang="fr-FR" dirty="0"/>
              <a:t> </a:t>
            </a:r>
            <a:r>
              <a:rPr lang="fr-FR" dirty="0" err="1"/>
              <a:t>level</a:t>
            </a:r>
            <a:endParaRPr lang="fr-FR" dirty="0"/>
          </a:p>
        </p:txBody>
      </p:sp>
      <p:grpSp>
        <p:nvGrpSpPr>
          <p:cNvPr id="146" name="LegendBoxes" hidden="1">
            <a:extLst>
              <a:ext uri="{FF2B5EF4-FFF2-40B4-BE49-F238E27FC236}">
                <a16:creationId xmlns:a16="http://schemas.microsoft.com/office/drawing/2014/main" id="{CF94D31B-FDB7-4D4D-AB59-2DEA2B54ABFC}"/>
              </a:ext>
            </a:extLst>
          </p:cNvPr>
          <p:cNvGrpSpPr/>
          <p:nvPr userDrawn="1"/>
        </p:nvGrpSpPr>
        <p:grpSpPr>
          <a:xfrm>
            <a:off x="10714801" y="4381500"/>
            <a:ext cx="922463" cy="1717282"/>
            <a:chOff x="10554770" y="4322824"/>
            <a:chExt cx="922463" cy="1717282"/>
          </a:xfrm>
        </p:grpSpPr>
        <p:sp>
          <p:nvSpPr>
            <p:cNvPr id="147" name="RectangleLegend1" hidden="1">
              <a:extLst>
                <a:ext uri="{FF2B5EF4-FFF2-40B4-BE49-F238E27FC236}">
                  <a16:creationId xmlns:a16="http://schemas.microsoft.com/office/drawing/2014/main" id="{57883214-8AB7-430C-B6F8-7E4B9372D615}"/>
                </a:ext>
              </a:extLst>
            </p:cNvPr>
            <p:cNvSpPr/>
            <p:nvPr/>
          </p:nvSpPr>
          <p:spPr>
            <a:xfrm>
              <a:off x="10554770" y="4344182"/>
              <a:ext cx="172729" cy="172729"/>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400" dirty="0">
                <a:solidFill>
                  <a:schemeClr val="tx1"/>
                </a:solidFill>
              </a:endParaRPr>
            </a:p>
          </p:txBody>
        </p:sp>
        <p:sp>
          <p:nvSpPr>
            <p:cNvPr id="148" name="RectangleLegend2" hidden="1">
              <a:extLst>
                <a:ext uri="{FF2B5EF4-FFF2-40B4-BE49-F238E27FC236}">
                  <a16:creationId xmlns:a16="http://schemas.microsoft.com/office/drawing/2014/main" id="{37A89F65-BB4C-4635-876C-EF41D10FBE39}"/>
                </a:ext>
              </a:extLst>
            </p:cNvPr>
            <p:cNvSpPr/>
            <p:nvPr/>
          </p:nvSpPr>
          <p:spPr>
            <a:xfrm>
              <a:off x="10554770" y="4723680"/>
              <a:ext cx="172729" cy="172729"/>
            </a:xfrm>
            <a:prstGeom prst="rect">
              <a:avLst/>
            </a:prstGeom>
            <a:solidFill>
              <a:schemeClr val="accent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400" dirty="0">
                <a:solidFill>
                  <a:schemeClr val="tx1"/>
                </a:solidFill>
              </a:endParaRPr>
            </a:p>
          </p:txBody>
        </p:sp>
        <p:sp>
          <p:nvSpPr>
            <p:cNvPr id="149" name="RectangleLegend3" hidden="1">
              <a:extLst>
                <a:ext uri="{FF2B5EF4-FFF2-40B4-BE49-F238E27FC236}">
                  <a16:creationId xmlns:a16="http://schemas.microsoft.com/office/drawing/2014/main" id="{6817B186-28BD-4418-BD59-AE25AC3DE959}"/>
                </a:ext>
              </a:extLst>
            </p:cNvPr>
            <p:cNvSpPr/>
            <p:nvPr/>
          </p:nvSpPr>
          <p:spPr>
            <a:xfrm>
              <a:off x="10554770" y="5097276"/>
              <a:ext cx="172729" cy="172729"/>
            </a:xfrm>
            <a:prstGeom prst="rect">
              <a:avLst/>
            </a:prstGeom>
            <a:solidFill>
              <a:schemeClr val="accent3"/>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400" dirty="0">
                <a:solidFill>
                  <a:schemeClr val="tx1"/>
                </a:solidFill>
              </a:endParaRPr>
            </a:p>
          </p:txBody>
        </p:sp>
        <p:sp>
          <p:nvSpPr>
            <p:cNvPr id="150" name="RectangleLegend4" hidden="1">
              <a:extLst>
                <a:ext uri="{FF2B5EF4-FFF2-40B4-BE49-F238E27FC236}">
                  <a16:creationId xmlns:a16="http://schemas.microsoft.com/office/drawing/2014/main" id="{69B0D5D3-E7D2-4A7B-A057-631883C01076}"/>
                </a:ext>
              </a:extLst>
            </p:cNvPr>
            <p:cNvSpPr/>
            <p:nvPr/>
          </p:nvSpPr>
          <p:spPr>
            <a:xfrm>
              <a:off x="10554770" y="5470872"/>
              <a:ext cx="172729" cy="172729"/>
            </a:xfrm>
            <a:prstGeom prst="rect">
              <a:avLst/>
            </a:prstGeom>
            <a:solidFill>
              <a:schemeClr val="accent4"/>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400" dirty="0">
                <a:solidFill>
                  <a:schemeClr val="tx1"/>
                </a:solidFill>
              </a:endParaRPr>
            </a:p>
          </p:txBody>
        </p:sp>
        <p:sp>
          <p:nvSpPr>
            <p:cNvPr id="151" name="RectangleLegend5" hidden="1">
              <a:extLst>
                <a:ext uri="{FF2B5EF4-FFF2-40B4-BE49-F238E27FC236}">
                  <a16:creationId xmlns:a16="http://schemas.microsoft.com/office/drawing/2014/main" id="{6454ED78-1BA3-455F-9AD0-B91FBFBDBDB8}"/>
                </a:ext>
              </a:extLst>
            </p:cNvPr>
            <p:cNvSpPr/>
            <p:nvPr/>
          </p:nvSpPr>
          <p:spPr>
            <a:xfrm>
              <a:off x="10554770" y="5844468"/>
              <a:ext cx="172729" cy="172729"/>
            </a:xfrm>
            <a:prstGeom prst="rect">
              <a:avLst/>
            </a:prstGeom>
            <a:solidFill>
              <a:schemeClr val="accent5"/>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400" dirty="0">
                <a:solidFill>
                  <a:schemeClr val="tx1"/>
                </a:solidFill>
              </a:endParaRPr>
            </a:p>
          </p:txBody>
        </p:sp>
        <p:sp>
          <p:nvSpPr>
            <p:cNvPr id="152" name="Legend1" hidden="1">
              <a:extLst>
                <a:ext uri="{FF2B5EF4-FFF2-40B4-BE49-F238E27FC236}">
                  <a16:creationId xmlns:a16="http://schemas.microsoft.com/office/drawing/2014/main" id="{C3815CC3-E4AC-4759-BC0C-3B3AFB4840D5}"/>
                </a:ext>
              </a:extLst>
            </p:cNvPr>
            <p:cNvSpPr txBox="1"/>
            <p:nvPr/>
          </p:nvSpPr>
          <p:spPr>
            <a:xfrm>
              <a:off x="10880916" y="4322824"/>
              <a:ext cx="596317" cy="215444"/>
            </a:xfrm>
            <a:prstGeom prst="rect">
              <a:avLst/>
            </a:prstGeom>
            <a:noFill/>
            <a:ln>
              <a:noFill/>
              <a:miter lim="800000"/>
            </a:ln>
          </p:spPr>
          <p:txBody>
            <a:bodyPr wrap="none" lIns="0" tIns="0" rIns="0" bIns="0" rtlCol="0" anchor="ctr" anchorCtr="0">
              <a:spAutoFit/>
            </a:bodyPr>
            <a:lstStyle/>
            <a:p>
              <a:pPr>
                <a:spcAft>
                  <a:spcPts val="600"/>
                </a:spcAft>
              </a:pPr>
              <a:r>
                <a:rPr lang="fr-FR" sz="1400" dirty="0" err="1"/>
                <a:t>Legend</a:t>
              </a:r>
              <a:endParaRPr lang="fr-FR" sz="1400" dirty="0"/>
            </a:p>
          </p:txBody>
        </p:sp>
        <p:sp>
          <p:nvSpPr>
            <p:cNvPr id="153" name="Legend2" hidden="1">
              <a:extLst>
                <a:ext uri="{FF2B5EF4-FFF2-40B4-BE49-F238E27FC236}">
                  <a16:creationId xmlns:a16="http://schemas.microsoft.com/office/drawing/2014/main" id="{A6D1A2D0-9E82-411B-B420-30A4688FDC9F}"/>
                </a:ext>
              </a:extLst>
            </p:cNvPr>
            <p:cNvSpPr txBox="1"/>
            <p:nvPr/>
          </p:nvSpPr>
          <p:spPr>
            <a:xfrm>
              <a:off x="10880916" y="4702322"/>
              <a:ext cx="596317" cy="215444"/>
            </a:xfrm>
            <a:prstGeom prst="rect">
              <a:avLst/>
            </a:prstGeom>
            <a:noFill/>
            <a:ln>
              <a:noFill/>
              <a:miter lim="800000"/>
            </a:ln>
          </p:spPr>
          <p:txBody>
            <a:bodyPr wrap="none" lIns="0" tIns="0" rIns="0" bIns="0" rtlCol="0" anchor="ctr" anchorCtr="0">
              <a:spAutoFit/>
            </a:bodyPr>
            <a:lstStyle/>
            <a:p>
              <a:pPr>
                <a:spcAft>
                  <a:spcPts val="600"/>
                </a:spcAft>
              </a:pPr>
              <a:r>
                <a:rPr lang="fr-FR" sz="1400" dirty="0" err="1"/>
                <a:t>Legend</a:t>
              </a:r>
              <a:endParaRPr lang="fr-FR" sz="1400" dirty="0"/>
            </a:p>
          </p:txBody>
        </p:sp>
        <p:sp>
          <p:nvSpPr>
            <p:cNvPr id="154" name="Legend3" hidden="1">
              <a:extLst>
                <a:ext uri="{FF2B5EF4-FFF2-40B4-BE49-F238E27FC236}">
                  <a16:creationId xmlns:a16="http://schemas.microsoft.com/office/drawing/2014/main" id="{F53F02E1-6462-401D-9EB8-963E07F16E7C}"/>
                </a:ext>
              </a:extLst>
            </p:cNvPr>
            <p:cNvSpPr txBox="1"/>
            <p:nvPr/>
          </p:nvSpPr>
          <p:spPr>
            <a:xfrm>
              <a:off x="10880916" y="5081820"/>
              <a:ext cx="596317" cy="215444"/>
            </a:xfrm>
            <a:prstGeom prst="rect">
              <a:avLst/>
            </a:prstGeom>
            <a:noFill/>
            <a:ln>
              <a:noFill/>
              <a:miter lim="800000"/>
            </a:ln>
          </p:spPr>
          <p:txBody>
            <a:bodyPr wrap="none" lIns="0" tIns="0" rIns="0" bIns="0" rtlCol="0" anchor="ctr" anchorCtr="0">
              <a:spAutoFit/>
            </a:bodyPr>
            <a:lstStyle/>
            <a:p>
              <a:pPr>
                <a:spcAft>
                  <a:spcPts val="600"/>
                </a:spcAft>
              </a:pPr>
              <a:r>
                <a:rPr lang="fr-FR" sz="1400" dirty="0" err="1"/>
                <a:t>Legend</a:t>
              </a:r>
              <a:endParaRPr lang="fr-FR" sz="1400" dirty="0"/>
            </a:p>
          </p:txBody>
        </p:sp>
        <p:sp>
          <p:nvSpPr>
            <p:cNvPr id="155" name="Legend4" hidden="1">
              <a:extLst>
                <a:ext uri="{FF2B5EF4-FFF2-40B4-BE49-F238E27FC236}">
                  <a16:creationId xmlns:a16="http://schemas.microsoft.com/office/drawing/2014/main" id="{6F4AB0D0-0497-4F55-B3DA-A1007E97B080}"/>
                </a:ext>
              </a:extLst>
            </p:cNvPr>
            <p:cNvSpPr txBox="1"/>
            <p:nvPr/>
          </p:nvSpPr>
          <p:spPr>
            <a:xfrm>
              <a:off x="10880916" y="5453241"/>
              <a:ext cx="596317" cy="215444"/>
            </a:xfrm>
            <a:prstGeom prst="rect">
              <a:avLst/>
            </a:prstGeom>
            <a:noFill/>
            <a:ln>
              <a:noFill/>
              <a:miter lim="800000"/>
            </a:ln>
          </p:spPr>
          <p:txBody>
            <a:bodyPr wrap="none" lIns="0" tIns="0" rIns="0" bIns="0" rtlCol="0" anchor="ctr" anchorCtr="0">
              <a:spAutoFit/>
            </a:bodyPr>
            <a:lstStyle/>
            <a:p>
              <a:pPr>
                <a:spcAft>
                  <a:spcPts val="600"/>
                </a:spcAft>
              </a:pPr>
              <a:r>
                <a:rPr lang="fr-FR" sz="1400" dirty="0" err="1"/>
                <a:t>Legend</a:t>
              </a:r>
              <a:endParaRPr lang="fr-FR" sz="1400" dirty="0"/>
            </a:p>
          </p:txBody>
        </p:sp>
        <p:sp>
          <p:nvSpPr>
            <p:cNvPr id="156" name="Legend5" hidden="1">
              <a:extLst>
                <a:ext uri="{FF2B5EF4-FFF2-40B4-BE49-F238E27FC236}">
                  <a16:creationId xmlns:a16="http://schemas.microsoft.com/office/drawing/2014/main" id="{E3EF5426-98FB-4851-A230-9E3A0037D822}"/>
                </a:ext>
              </a:extLst>
            </p:cNvPr>
            <p:cNvSpPr txBox="1"/>
            <p:nvPr/>
          </p:nvSpPr>
          <p:spPr>
            <a:xfrm>
              <a:off x="10880915" y="5824662"/>
              <a:ext cx="596317" cy="215444"/>
            </a:xfrm>
            <a:prstGeom prst="rect">
              <a:avLst/>
            </a:prstGeom>
            <a:noFill/>
            <a:ln>
              <a:noFill/>
              <a:miter lim="800000"/>
            </a:ln>
          </p:spPr>
          <p:txBody>
            <a:bodyPr wrap="none" lIns="0" tIns="0" rIns="0" bIns="0" rtlCol="0" anchor="ctr" anchorCtr="0">
              <a:spAutoFit/>
            </a:bodyPr>
            <a:lstStyle/>
            <a:p>
              <a:pPr>
                <a:spcAft>
                  <a:spcPts val="600"/>
                </a:spcAft>
              </a:pPr>
              <a:r>
                <a:rPr lang="fr-FR" sz="1400" dirty="0" err="1"/>
                <a:t>Legend</a:t>
              </a:r>
              <a:endParaRPr lang="fr-FR" sz="1400" dirty="0"/>
            </a:p>
          </p:txBody>
        </p:sp>
      </p:grpSp>
      <p:grpSp>
        <p:nvGrpSpPr>
          <p:cNvPr id="157" name="LegendLines" hidden="1">
            <a:extLst>
              <a:ext uri="{FF2B5EF4-FFF2-40B4-BE49-F238E27FC236}">
                <a16:creationId xmlns:a16="http://schemas.microsoft.com/office/drawing/2014/main" id="{918D7AC9-6A42-4EDA-BEBA-0572CE89552F}"/>
              </a:ext>
            </a:extLst>
          </p:cNvPr>
          <p:cNvGrpSpPr/>
          <p:nvPr userDrawn="1"/>
        </p:nvGrpSpPr>
        <p:grpSpPr>
          <a:xfrm>
            <a:off x="10317304" y="3150831"/>
            <a:ext cx="1319960" cy="958286"/>
            <a:chOff x="10162879" y="3243772"/>
            <a:chExt cx="1319960" cy="958286"/>
          </a:xfrm>
        </p:grpSpPr>
        <p:sp>
          <p:nvSpPr>
            <p:cNvPr id="158" name="Legend1" hidden="1">
              <a:extLst>
                <a:ext uri="{FF2B5EF4-FFF2-40B4-BE49-F238E27FC236}">
                  <a16:creationId xmlns:a16="http://schemas.microsoft.com/office/drawing/2014/main" id="{2257CA01-D2D9-4096-8B25-EE32EF91BCA4}"/>
                </a:ext>
              </a:extLst>
            </p:cNvPr>
            <p:cNvSpPr txBox="1"/>
            <p:nvPr/>
          </p:nvSpPr>
          <p:spPr>
            <a:xfrm>
              <a:off x="10886522" y="3243772"/>
              <a:ext cx="596317" cy="215444"/>
            </a:xfrm>
            <a:prstGeom prst="rect">
              <a:avLst/>
            </a:prstGeom>
            <a:noFill/>
            <a:ln>
              <a:noFill/>
              <a:miter lim="800000"/>
            </a:ln>
          </p:spPr>
          <p:txBody>
            <a:bodyPr wrap="none" lIns="0" tIns="0" rIns="0" bIns="0" rtlCol="0" anchor="ctr" anchorCtr="0">
              <a:spAutoFit/>
            </a:bodyPr>
            <a:lstStyle/>
            <a:p>
              <a:pPr>
                <a:spcAft>
                  <a:spcPts val="600"/>
                </a:spcAft>
              </a:pPr>
              <a:r>
                <a:rPr lang="fr-FR" sz="1400" dirty="0" err="1"/>
                <a:t>Legend</a:t>
              </a:r>
              <a:endParaRPr lang="fr-FR" sz="1400" dirty="0"/>
            </a:p>
          </p:txBody>
        </p:sp>
        <p:sp>
          <p:nvSpPr>
            <p:cNvPr id="159" name="Legend2" hidden="1">
              <a:extLst>
                <a:ext uri="{FF2B5EF4-FFF2-40B4-BE49-F238E27FC236}">
                  <a16:creationId xmlns:a16="http://schemas.microsoft.com/office/drawing/2014/main" id="{A9507277-2AB6-4BDA-A23C-76A5FC59A45F}"/>
                </a:ext>
              </a:extLst>
            </p:cNvPr>
            <p:cNvSpPr txBox="1"/>
            <p:nvPr/>
          </p:nvSpPr>
          <p:spPr>
            <a:xfrm>
              <a:off x="10886522" y="3615193"/>
              <a:ext cx="596317" cy="215444"/>
            </a:xfrm>
            <a:prstGeom prst="rect">
              <a:avLst/>
            </a:prstGeom>
            <a:noFill/>
            <a:ln>
              <a:noFill/>
              <a:miter lim="800000"/>
            </a:ln>
          </p:spPr>
          <p:txBody>
            <a:bodyPr wrap="none" lIns="0" tIns="0" rIns="0" bIns="0" rtlCol="0" anchor="ctr" anchorCtr="0">
              <a:spAutoFit/>
            </a:bodyPr>
            <a:lstStyle/>
            <a:p>
              <a:pPr>
                <a:spcAft>
                  <a:spcPts val="600"/>
                </a:spcAft>
              </a:pPr>
              <a:r>
                <a:rPr lang="fr-FR" sz="1400" dirty="0" err="1"/>
                <a:t>Legend</a:t>
              </a:r>
              <a:endParaRPr lang="fr-FR" sz="1400" dirty="0"/>
            </a:p>
          </p:txBody>
        </p:sp>
        <p:sp>
          <p:nvSpPr>
            <p:cNvPr id="160" name="Legend3" hidden="1">
              <a:extLst>
                <a:ext uri="{FF2B5EF4-FFF2-40B4-BE49-F238E27FC236}">
                  <a16:creationId xmlns:a16="http://schemas.microsoft.com/office/drawing/2014/main" id="{5BEE3A19-2F95-433F-A7EC-FCEABC004D0B}"/>
                </a:ext>
              </a:extLst>
            </p:cNvPr>
            <p:cNvSpPr txBox="1"/>
            <p:nvPr/>
          </p:nvSpPr>
          <p:spPr>
            <a:xfrm>
              <a:off x="10886522" y="3986614"/>
              <a:ext cx="596317" cy="215444"/>
            </a:xfrm>
            <a:prstGeom prst="rect">
              <a:avLst/>
            </a:prstGeom>
            <a:noFill/>
            <a:ln>
              <a:noFill/>
              <a:miter lim="800000"/>
            </a:ln>
          </p:spPr>
          <p:txBody>
            <a:bodyPr wrap="none" lIns="0" tIns="0" rIns="0" bIns="0" rtlCol="0" anchor="ctr" anchorCtr="0">
              <a:spAutoFit/>
            </a:bodyPr>
            <a:lstStyle/>
            <a:p>
              <a:pPr>
                <a:spcAft>
                  <a:spcPts val="600"/>
                </a:spcAft>
              </a:pPr>
              <a:r>
                <a:rPr lang="fr-FR" sz="1400" dirty="0" err="1"/>
                <a:t>Legend</a:t>
              </a:r>
              <a:endParaRPr lang="fr-FR" sz="1400" dirty="0"/>
            </a:p>
          </p:txBody>
        </p:sp>
        <p:sp>
          <p:nvSpPr>
            <p:cNvPr id="161" name="LineLegend3" hidden="1">
              <a:extLst>
                <a:ext uri="{FF2B5EF4-FFF2-40B4-BE49-F238E27FC236}">
                  <a16:creationId xmlns:a16="http://schemas.microsoft.com/office/drawing/2014/main" id="{DE0F2DAD-8B16-4AD8-AFA6-270F6CCD67FF}"/>
                </a:ext>
              </a:extLst>
            </p:cNvPr>
            <p:cNvSpPr>
              <a:spLocks noChangeShapeType="1"/>
            </p:cNvSpPr>
            <p:nvPr/>
          </p:nvSpPr>
          <p:spPr bwMode="gray">
            <a:xfrm>
              <a:off x="10162879" y="4092784"/>
              <a:ext cx="457200"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fr-FR" sz="1400" baseline="0" dirty="0">
                <a:latin typeface="+mn-lt"/>
                <a:ea typeface="+mn-ea"/>
              </a:endParaRPr>
            </a:p>
          </p:txBody>
        </p:sp>
        <p:sp>
          <p:nvSpPr>
            <p:cNvPr id="162" name="LineLegend2" hidden="1">
              <a:extLst>
                <a:ext uri="{FF2B5EF4-FFF2-40B4-BE49-F238E27FC236}">
                  <a16:creationId xmlns:a16="http://schemas.microsoft.com/office/drawing/2014/main" id="{C4D12D1D-43F1-4BE3-BA00-28252255D114}"/>
                </a:ext>
              </a:extLst>
            </p:cNvPr>
            <p:cNvSpPr>
              <a:spLocks noChangeShapeType="1"/>
            </p:cNvSpPr>
            <p:nvPr/>
          </p:nvSpPr>
          <p:spPr bwMode="gray">
            <a:xfrm>
              <a:off x="10162879" y="3719425"/>
              <a:ext cx="457200" cy="0"/>
            </a:xfrm>
            <a:prstGeom prst="line">
              <a:avLst/>
            </a:prstGeom>
            <a:noFill/>
            <a:ln w="28575">
              <a:solidFill>
                <a:schemeClr val="accent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fr-FR" sz="1400" baseline="0" dirty="0">
                <a:latin typeface="+mn-lt"/>
                <a:ea typeface="+mn-ea"/>
              </a:endParaRPr>
            </a:p>
          </p:txBody>
        </p:sp>
        <p:sp>
          <p:nvSpPr>
            <p:cNvPr id="163" name="LineLegend1" hidden="1">
              <a:extLst>
                <a:ext uri="{FF2B5EF4-FFF2-40B4-BE49-F238E27FC236}">
                  <a16:creationId xmlns:a16="http://schemas.microsoft.com/office/drawing/2014/main" id="{CD3DE7B3-0AFC-4775-A0B2-6DC5F8201869}"/>
                </a:ext>
              </a:extLst>
            </p:cNvPr>
            <p:cNvSpPr>
              <a:spLocks noChangeShapeType="1"/>
            </p:cNvSpPr>
            <p:nvPr/>
          </p:nvSpPr>
          <p:spPr bwMode="gray">
            <a:xfrm>
              <a:off x="10162879" y="3351494"/>
              <a:ext cx="457200" cy="0"/>
            </a:xfrm>
            <a:prstGeom prst="line">
              <a:avLst/>
            </a:prstGeom>
            <a:noFill/>
            <a:ln w="28575">
              <a:solidFill>
                <a:schemeClr val="accent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fr-FR" sz="1400" baseline="0" dirty="0">
                <a:latin typeface="+mn-lt"/>
                <a:ea typeface="+mn-ea"/>
              </a:endParaRPr>
            </a:p>
          </p:txBody>
        </p:sp>
      </p:grpSp>
      <p:grpSp>
        <p:nvGrpSpPr>
          <p:cNvPr id="164" name="LegendMoons" hidden="1">
            <a:extLst>
              <a:ext uri="{FF2B5EF4-FFF2-40B4-BE49-F238E27FC236}">
                <a16:creationId xmlns:a16="http://schemas.microsoft.com/office/drawing/2014/main" id="{22EE4304-6153-493C-A262-E18A100648CF}"/>
              </a:ext>
            </a:extLst>
          </p:cNvPr>
          <p:cNvGrpSpPr/>
          <p:nvPr userDrawn="1"/>
        </p:nvGrpSpPr>
        <p:grpSpPr>
          <a:xfrm>
            <a:off x="10684859" y="1146588"/>
            <a:ext cx="948949" cy="1731859"/>
            <a:chOff x="7716535" y="2630582"/>
            <a:chExt cx="948949" cy="1731859"/>
          </a:xfrm>
        </p:grpSpPr>
        <p:sp>
          <p:nvSpPr>
            <p:cNvPr id="165" name="Legend1" hidden="1">
              <a:extLst>
                <a:ext uri="{FF2B5EF4-FFF2-40B4-BE49-F238E27FC236}">
                  <a16:creationId xmlns:a16="http://schemas.microsoft.com/office/drawing/2014/main" id="{552CD735-205A-45C1-8F8F-1B0DC1803784}"/>
                </a:ext>
              </a:extLst>
            </p:cNvPr>
            <p:cNvSpPr txBox="1"/>
            <p:nvPr/>
          </p:nvSpPr>
          <p:spPr>
            <a:xfrm>
              <a:off x="8069167" y="2637941"/>
              <a:ext cx="596317" cy="215444"/>
            </a:xfrm>
            <a:prstGeom prst="rect">
              <a:avLst/>
            </a:prstGeom>
            <a:noFill/>
            <a:ln>
              <a:noFill/>
              <a:miter lim="800000"/>
            </a:ln>
          </p:spPr>
          <p:txBody>
            <a:bodyPr wrap="none" lIns="0" tIns="0" rIns="0" bIns="0" rtlCol="0" anchor="ctr" anchorCtr="0">
              <a:spAutoFit/>
            </a:bodyPr>
            <a:lstStyle/>
            <a:p>
              <a:pPr>
                <a:spcAft>
                  <a:spcPts val="600"/>
                </a:spcAft>
              </a:pPr>
              <a:r>
                <a:rPr lang="fr-FR" sz="1400" dirty="0" err="1"/>
                <a:t>Legend</a:t>
              </a:r>
              <a:endParaRPr lang="fr-FR" sz="1400" dirty="0"/>
            </a:p>
          </p:txBody>
        </p:sp>
        <p:sp>
          <p:nvSpPr>
            <p:cNvPr id="166" name="Legend2" hidden="1">
              <a:extLst>
                <a:ext uri="{FF2B5EF4-FFF2-40B4-BE49-F238E27FC236}">
                  <a16:creationId xmlns:a16="http://schemas.microsoft.com/office/drawing/2014/main" id="{96F11976-B2A3-4DEE-B466-FC41C999A286}"/>
                </a:ext>
              </a:extLst>
            </p:cNvPr>
            <p:cNvSpPr txBox="1"/>
            <p:nvPr/>
          </p:nvSpPr>
          <p:spPr>
            <a:xfrm>
              <a:off x="8069167" y="3013400"/>
              <a:ext cx="596317" cy="215444"/>
            </a:xfrm>
            <a:prstGeom prst="rect">
              <a:avLst/>
            </a:prstGeom>
            <a:noFill/>
            <a:ln>
              <a:noFill/>
              <a:miter lim="800000"/>
            </a:ln>
          </p:spPr>
          <p:txBody>
            <a:bodyPr wrap="none" lIns="0" tIns="0" rIns="0" bIns="0" rtlCol="0" anchor="ctr" anchorCtr="0">
              <a:spAutoFit/>
            </a:bodyPr>
            <a:lstStyle/>
            <a:p>
              <a:pPr>
                <a:spcAft>
                  <a:spcPts val="600"/>
                </a:spcAft>
              </a:pPr>
              <a:r>
                <a:rPr lang="fr-FR" sz="1400" dirty="0" err="1"/>
                <a:t>Legend</a:t>
              </a:r>
              <a:endParaRPr lang="fr-FR" sz="1400" dirty="0"/>
            </a:p>
          </p:txBody>
        </p:sp>
        <p:sp>
          <p:nvSpPr>
            <p:cNvPr id="167" name="Legend3" hidden="1">
              <a:extLst>
                <a:ext uri="{FF2B5EF4-FFF2-40B4-BE49-F238E27FC236}">
                  <a16:creationId xmlns:a16="http://schemas.microsoft.com/office/drawing/2014/main" id="{238D795F-3813-455F-A0AE-80DDBB804430}"/>
                </a:ext>
              </a:extLst>
            </p:cNvPr>
            <p:cNvSpPr txBox="1"/>
            <p:nvPr/>
          </p:nvSpPr>
          <p:spPr>
            <a:xfrm>
              <a:off x="8069167" y="3388859"/>
              <a:ext cx="596317" cy="215444"/>
            </a:xfrm>
            <a:prstGeom prst="rect">
              <a:avLst/>
            </a:prstGeom>
            <a:noFill/>
            <a:ln>
              <a:noFill/>
              <a:miter lim="800000"/>
            </a:ln>
          </p:spPr>
          <p:txBody>
            <a:bodyPr wrap="none" lIns="0" tIns="0" rIns="0" bIns="0" rtlCol="0" anchor="ctr" anchorCtr="0">
              <a:spAutoFit/>
            </a:bodyPr>
            <a:lstStyle/>
            <a:p>
              <a:pPr>
                <a:spcAft>
                  <a:spcPts val="600"/>
                </a:spcAft>
              </a:pPr>
              <a:r>
                <a:rPr lang="fr-FR" sz="1400" dirty="0" err="1"/>
                <a:t>Legend</a:t>
              </a:r>
              <a:endParaRPr lang="fr-FR" sz="1400" dirty="0"/>
            </a:p>
          </p:txBody>
        </p:sp>
        <p:sp>
          <p:nvSpPr>
            <p:cNvPr id="208" name="Legend4" hidden="1">
              <a:extLst>
                <a:ext uri="{FF2B5EF4-FFF2-40B4-BE49-F238E27FC236}">
                  <a16:creationId xmlns:a16="http://schemas.microsoft.com/office/drawing/2014/main" id="{8CE53E58-E252-4282-93B2-8558196F6494}"/>
                </a:ext>
              </a:extLst>
            </p:cNvPr>
            <p:cNvSpPr txBox="1"/>
            <p:nvPr/>
          </p:nvSpPr>
          <p:spPr>
            <a:xfrm>
              <a:off x="8069167" y="3764318"/>
              <a:ext cx="596317" cy="215444"/>
            </a:xfrm>
            <a:prstGeom prst="rect">
              <a:avLst/>
            </a:prstGeom>
            <a:noFill/>
            <a:ln>
              <a:noFill/>
              <a:miter lim="800000"/>
            </a:ln>
          </p:spPr>
          <p:txBody>
            <a:bodyPr wrap="none" lIns="0" tIns="0" rIns="0" bIns="0" rtlCol="0" anchor="ctr" anchorCtr="0">
              <a:spAutoFit/>
            </a:bodyPr>
            <a:lstStyle/>
            <a:p>
              <a:pPr>
                <a:spcAft>
                  <a:spcPts val="600"/>
                </a:spcAft>
              </a:pPr>
              <a:r>
                <a:rPr lang="fr-FR" sz="1400" dirty="0" err="1"/>
                <a:t>Legend</a:t>
              </a:r>
              <a:endParaRPr lang="fr-FR" sz="1400" dirty="0"/>
            </a:p>
          </p:txBody>
        </p:sp>
        <p:sp>
          <p:nvSpPr>
            <p:cNvPr id="209" name="Legend5" hidden="1">
              <a:extLst>
                <a:ext uri="{FF2B5EF4-FFF2-40B4-BE49-F238E27FC236}">
                  <a16:creationId xmlns:a16="http://schemas.microsoft.com/office/drawing/2014/main" id="{1B43950C-92E6-4691-8611-EB9D1B5B3673}"/>
                </a:ext>
              </a:extLst>
            </p:cNvPr>
            <p:cNvSpPr txBox="1"/>
            <p:nvPr/>
          </p:nvSpPr>
          <p:spPr>
            <a:xfrm>
              <a:off x="8069167" y="4139779"/>
              <a:ext cx="596317" cy="215444"/>
            </a:xfrm>
            <a:prstGeom prst="rect">
              <a:avLst/>
            </a:prstGeom>
            <a:noFill/>
            <a:ln>
              <a:noFill/>
              <a:miter lim="800000"/>
            </a:ln>
          </p:spPr>
          <p:txBody>
            <a:bodyPr wrap="none" lIns="0" tIns="0" rIns="0" bIns="0" rtlCol="0" anchor="ctr" anchorCtr="0">
              <a:spAutoFit/>
            </a:bodyPr>
            <a:lstStyle/>
            <a:p>
              <a:pPr>
                <a:spcAft>
                  <a:spcPts val="600"/>
                </a:spcAft>
              </a:pPr>
              <a:r>
                <a:rPr lang="fr-FR" sz="1400" dirty="0" err="1"/>
                <a:t>Legend</a:t>
              </a:r>
              <a:endParaRPr lang="fr-FR" sz="1400" dirty="0"/>
            </a:p>
          </p:txBody>
        </p:sp>
        <p:grpSp>
          <p:nvGrpSpPr>
            <p:cNvPr id="210" name="MoonLegend1" hidden="1">
              <a:extLst>
                <a:ext uri="{FF2B5EF4-FFF2-40B4-BE49-F238E27FC236}">
                  <a16:creationId xmlns:a16="http://schemas.microsoft.com/office/drawing/2014/main" id="{BA031B31-8A27-43BA-B32F-AB3848D81964}"/>
                </a:ext>
              </a:extLst>
            </p:cNvPr>
            <p:cNvGrpSpPr>
              <a:grpSpLocks noChangeAspect="1"/>
            </p:cNvGrpSpPr>
            <p:nvPr>
              <p:custDataLst>
                <p:tags r:id="rId23"/>
              </p:custDataLst>
            </p:nvPr>
          </p:nvGrpSpPr>
          <p:grpSpPr>
            <a:xfrm>
              <a:off x="7716535" y="2630582"/>
              <a:ext cx="228600" cy="228600"/>
              <a:chOff x="762000" y="1270000"/>
              <a:chExt cx="254000" cy="254000"/>
            </a:xfrm>
          </p:grpSpPr>
          <p:sp>
            <p:nvSpPr>
              <p:cNvPr id="223" name="Oval 222" hidden="1">
                <a:extLst>
                  <a:ext uri="{FF2B5EF4-FFF2-40B4-BE49-F238E27FC236}">
                    <a16:creationId xmlns:a16="http://schemas.microsoft.com/office/drawing/2014/main" id="{F7E608CA-C4B6-4E97-96EB-15ABB778BE21}"/>
                  </a:ext>
                </a:extLst>
              </p:cNvPr>
              <p:cNvSpPr/>
              <p:nvPr>
                <p:custDataLst>
                  <p:tags r:id="rId36"/>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solidFill>
                    <a:schemeClr val="tx1"/>
                  </a:solidFill>
                </a:endParaRPr>
              </a:p>
            </p:txBody>
          </p:sp>
          <p:sp>
            <p:nvSpPr>
              <p:cNvPr id="224" name="Arc 223" hidden="1">
                <a:extLst>
                  <a:ext uri="{FF2B5EF4-FFF2-40B4-BE49-F238E27FC236}">
                    <a16:creationId xmlns:a16="http://schemas.microsoft.com/office/drawing/2014/main" id="{A598AF25-AE9E-434C-B64C-1F77F6D1753D}"/>
                  </a:ext>
                </a:extLst>
              </p:cNvPr>
              <p:cNvSpPr/>
              <p:nvPr>
                <p:custDataLst>
                  <p:tags r:id="rId37"/>
                </p:custDataLst>
              </p:nvPr>
            </p:nvSpPr>
            <p:spPr>
              <a:xfrm>
                <a:off x="762000" y="1270000"/>
                <a:ext cx="254000" cy="254000"/>
              </a:xfrm>
              <a:prstGeom prst="arc">
                <a:avLst>
                  <a:gd name="adj1" fmla="val 16200000"/>
                  <a:gd name="adj2" fmla="val 5400000"/>
                </a:avLst>
              </a:prstGeom>
              <a:solidFill>
                <a:schemeClr val="accent2"/>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sz="1400" dirty="0"/>
              </a:p>
            </p:txBody>
          </p:sp>
        </p:grpSp>
        <p:grpSp>
          <p:nvGrpSpPr>
            <p:cNvPr id="211" name="MoonLegend2" hidden="1">
              <a:extLst>
                <a:ext uri="{FF2B5EF4-FFF2-40B4-BE49-F238E27FC236}">
                  <a16:creationId xmlns:a16="http://schemas.microsoft.com/office/drawing/2014/main" id="{5B919E00-E6B7-43FF-9A4B-F1568D632901}"/>
                </a:ext>
              </a:extLst>
            </p:cNvPr>
            <p:cNvGrpSpPr>
              <a:grpSpLocks noChangeAspect="1"/>
            </p:cNvGrpSpPr>
            <p:nvPr>
              <p:custDataLst>
                <p:tags r:id="rId24"/>
              </p:custDataLst>
            </p:nvPr>
          </p:nvGrpSpPr>
          <p:grpSpPr>
            <a:xfrm>
              <a:off x="7716535" y="3006395"/>
              <a:ext cx="228600" cy="228600"/>
              <a:chOff x="762000" y="1270000"/>
              <a:chExt cx="254000" cy="254000"/>
            </a:xfrm>
          </p:grpSpPr>
          <p:sp>
            <p:nvSpPr>
              <p:cNvPr id="221" name="Oval 220" hidden="1">
                <a:extLst>
                  <a:ext uri="{FF2B5EF4-FFF2-40B4-BE49-F238E27FC236}">
                    <a16:creationId xmlns:a16="http://schemas.microsoft.com/office/drawing/2014/main" id="{07B118C7-807E-4561-BE98-DDDA449B6CED}"/>
                  </a:ext>
                </a:extLst>
              </p:cNvPr>
              <p:cNvSpPr/>
              <p:nvPr>
                <p:custDataLst>
                  <p:tags r:id="rId34"/>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solidFill>
                    <a:schemeClr val="tx1"/>
                  </a:solidFill>
                </a:endParaRPr>
              </a:p>
            </p:txBody>
          </p:sp>
          <p:sp>
            <p:nvSpPr>
              <p:cNvPr id="222" name="Arc 221" hidden="1">
                <a:extLst>
                  <a:ext uri="{FF2B5EF4-FFF2-40B4-BE49-F238E27FC236}">
                    <a16:creationId xmlns:a16="http://schemas.microsoft.com/office/drawing/2014/main" id="{E69A0E0C-CA03-4A1E-AF5A-5AEF14DB702E}"/>
                  </a:ext>
                </a:extLst>
              </p:cNvPr>
              <p:cNvSpPr/>
              <p:nvPr>
                <p:custDataLst>
                  <p:tags r:id="rId35"/>
                </p:custDataLst>
              </p:nvPr>
            </p:nvSpPr>
            <p:spPr>
              <a:xfrm>
                <a:off x="762000" y="1270000"/>
                <a:ext cx="254000" cy="254000"/>
              </a:xfrm>
              <a:prstGeom prst="arc">
                <a:avLst>
                  <a:gd name="adj1" fmla="val 16200000"/>
                  <a:gd name="adj2" fmla="val 0"/>
                </a:avLst>
              </a:prstGeom>
              <a:solidFill>
                <a:schemeClr val="accent2"/>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sz="1400" dirty="0"/>
              </a:p>
            </p:txBody>
          </p:sp>
        </p:grpSp>
        <p:grpSp>
          <p:nvGrpSpPr>
            <p:cNvPr id="212" name="MoonLegend3" hidden="1">
              <a:extLst>
                <a:ext uri="{FF2B5EF4-FFF2-40B4-BE49-F238E27FC236}">
                  <a16:creationId xmlns:a16="http://schemas.microsoft.com/office/drawing/2014/main" id="{9AAE23E9-F738-477B-B88C-D182A119F470}"/>
                </a:ext>
              </a:extLst>
            </p:cNvPr>
            <p:cNvGrpSpPr>
              <a:grpSpLocks noChangeAspect="1"/>
            </p:cNvGrpSpPr>
            <p:nvPr>
              <p:custDataLst>
                <p:tags r:id="rId25"/>
              </p:custDataLst>
            </p:nvPr>
          </p:nvGrpSpPr>
          <p:grpSpPr>
            <a:xfrm>
              <a:off x="7716535" y="3382210"/>
              <a:ext cx="228600" cy="228600"/>
              <a:chOff x="762000" y="1270000"/>
              <a:chExt cx="254000" cy="254000"/>
            </a:xfrm>
          </p:grpSpPr>
          <p:sp>
            <p:nvSpPr>
              <p:cNvPr id="219" name="Oval 218" hidden="1">
                <a:extLst>
                  <a:ext uri="{FF2B5EF4-FFF2-40B4-BE49-F238E27FC236}">
                    <a16:creationId xmlns:a16="http://schemas.microsoft.com/office/drawing/2014/main" id="{E2CC14E9-EEBA-453A-94A3-4A3381F7631D}"/>
                  </a:ext>
                </a:extLst>
              </p:cNvPr>
              <p:cNvSpPr/>
              <p:nvPr>
                <p:custDataLst>
                  <p:tags r:id="rId32"/>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solidFill>
                    <a:schemeClr val="tx1"/>
                  </a:solidFill>
                </a:endParaRPr>
              </a:p>
            </p:txBody>
          </p:sp>
          <p:sp>
            <p:nvSpPr>
              <p:cNvPr id="220" name="Arc 219" hidden="1">
                <a:extLst>
                  <a:ext uri="{FF2B5EF4-FFF2-40B4-BE49-F238E27FC236}">
                    <a16:creationId xmlns:a16="http://schemas.microsoft.com/office/drawing/2014/main" id="{260BE0DC-436B-418C-B464-BD0C5F58DCB0}"/>
                  </a:ext>
                </a:extLst>
              </p:cNvPr>
              <p:cNvSpPr/>
              <p:nvPr>
                <p:custDataLst>
                  <p:tags r:id="rId33"/>
                </p:custDataLst>
              </p:nvPr>
            </p:nvSpPr>
            <p:spPr>
              <a:xfrm>
                <a:off x="762000" y="1270000"/>
                <a:ext cx="254000" cy="254000"/>
              </a:xfrm>
              <a:prstGeom prst="arc">
                <a:avLst>
                  <a:gd name="adj1" fmla="val 16200000"/>
                  <a:gd name="adj2" fmla="val 5400000"/>
                </a:avLst>
              </a:prstGeom>
              <a:solidFill>
                <a:schemeClr val="accent2"/>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sz="1400" dirty="0"/>
              </a:p>
            </p:txBody>
          </p:sp>
        </p:grpSp>
        <p:grpSp>
          <p:nvGrpSpPr>
            <p:cNvPr id="213" name="MoonLegend4" hidden="1">
              <a:extLst>
                <a:ext uri="{FF2B5EF4-FFF2-40B4-BE49-F238E27FC236}">
                  <a16:creationId xmlns:a16="http://schemas.microsoft.com/office/drawing/2014/main" id="{8A04773C-1844-4E61-92CD-6CDAE3F427A4}"/>
                </a:ext>
              </a:extLst>
            </p:cNvPr>
            <p:cNvGrpSpPr>
              <a:grpSpLocks noChangeAspect="1"/>
            </p:cNvGrpSpPr>
            <p:nvPr>
              <p:custDataLst>
                <p:tags r:id="rId26"/>
              </p:custDataLst>
            </p:nvPr>
          </p:nvGrpSpPr>
          <p:grpSpPr>
            <a:xfrm>
              <a:off x="7716535" y="3758025"/>
              <a:ext cx="228600" cy="228600"/>
              <a:chOff x="762000" y="1270000"/>
              <a:chExt cx="254000" cy="254000"/>
            </a:xfrm>
          </p:grpSpPr>
          <p:sp>
            <p:nvSpPr>
              <p:cNvPr id="217" name="Oval 216" hidden="1">
                <a:extLst>
                  <a:ext uri="{FF2B5EF4-FFF2-40B4-BE49-F238E27FC236}">
                    <a16:creationId xmlns:a16="http://schemas.microsoft.com/office/drawing/2014/main" id="{D6A04746-E203-49EA-BBE5-E491FF999242}"/>
                  </a:ext>
                </a:extLst>
              </p:cNvPr>
              <p:cNvSpPr/>
              <p:nvPr>
                <p:custDataLst>
                  <p:tags r:id="rId30"/>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solidFill>
                    <a:schemeClr val="tx1"/>
                  </a:solidFill>
                </a:endParaRPr>
              </a:p>
            </p:txBody>
          </p:sp>
          <p:sp>
            <p:nvSpPr>
              <p:cNvPr id="218" name="Arc 217" hidden="1">
                <a:extLst>
                  <a:ext uri="{FF2B5EF4-FFF2-40B4-BE49-F238E27FC236}">
                    <a16:creationId xmlns:a16="http://schemas.microsoft.com/office/drawing/2014/main" id="{F7DACD89-6F8B-4282-892B-4463090E3718}"/>
                  </a:ext>
                </a:extLst>
              </p:cNvPr>
              <p:cNvSpPr/>
              <p:nvPr>
                <p:custDataLst>
                  <p:tags r:id="rId31"/>
                </p:custDataLst>
              </p:nvPr>
            </p:nvSpPr>
            <p:spPr>
              <a:xfrm>
                <a:off x="762000" y="1270000"/>
                <a:ext cx="254000" cy="254000"/>
              </a:xfrm>
              <a:prstGeom prst="arc">
                <a:avLst>
                  <a:gd name="adj1" fmla="val 16200000"/>
                  <a:gd name="adj2" fmla="val 10800000"/>
                </a:avLst>
              </a:prstGeom>
              <a:solidFill>
                <a:schemeClr val="accent2"/>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sz="1400" dirty="0"/>
              </a:p>
            </p:txBody>
          </p:sp>
        </p:grpSp>
        <p:grpSp>
          <p:nvGrpSpPr>
            <p:cNvPr id="214" name="MoonLegend5" hidden="1">
              <a:extLst>
                <a:ext uri="{FF2B5EF4-FFF2-40B4-BE49-F238E27FC236}">
                  <a16:creationId xmlns:a16="http://schemas.microsoft.com/office/drawing/2014/main" id="{C2EE2D57-3825-4507-A8DE-1757C72D1E9E}"/>
                </a:ext>
              </a:extLst>
            </p:cNvPr>
            <p:cNvGrpSpPr>
              <a:grpSpLocks noChangeAspect="1"/>
            </p:cNvGrpSpPr>
            <p:nvPr>
              <p:custDataLst>
                <p:tags r:id="rId27"/>
              </p:custDataLst>
            </p:nvPr>
          </p:nvGrpSpPr>
          <p:grpSpPr>
            <a:xfrm>
              <a:off x="7716535" y="4133841"/>
              <a:ext cx="228600" cy="228600"/>
              <a:chOff x="762000" y="1270000"/>
              <a:chExt cx="254000" cy="254000"/>
            </a:xfrm>
          </p:grpSpPr>
          <p:sp>
            <p:nvSpPr>
              <p:cNvPr id="215" name="Oval 214" hidden="1">
                <a:extLst>
                  <a:ext uri="{FF2B5EF4-FFF2-40B4-BE49-F238E27FC236}">
                    <a16:creationId xmlns:a16="http://schemas.microsoft.com/office/drawing/2014/main" id="{32116BD0-E52D-430A-82AC-D7D3D1751305}"/>
                  </a:ext>
                </a:extLst>
              </p:cNvPr>
              <p:cNvSpPr/>
              <p:nvPr>
                <p:custDataLst>
                  <p:tags r:id="rId28"/>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solidFill>
                    <a:schemeClr val="tx1"/>
                  </a:solidFill>
                </a:endParaRPr>
              </a:p>
            </p:txBody>
          </p:sp>
          <p:sp>
            <p:nvSpPr>
              <p:cNvPr id="216" name="Arc 215" hidden="1">
                <a:extLst>
                  <a:ext uri="{FF2B5EF4-FFF2-40B4-BE49-F238E27FC236}">
                    <a16:creationId xmlns:a16="http://schemas.microsoft.com/office/drawing/2014/main" id="{23E21F8A-DA6F-411B-937D-EBD30703B576}"/>
                  </a:ext>
                </a:extLst>
              </p:cNvPr>
              <p:cNvSpPr/>
              <p:nvPr>
                <p:custDataLst>
                  <p:tags r:id="rId29"/>
                </p:custDataLst>
              </p:nvPr>
            </p:nvSpPr>
            <p:spPr>
              <a:xfrm>
                <a:off x="762000" y="1270000"/>
                <a:ext cx="254000" cy="254000"/>
              </a:xfrm>
              <a:prstGeom prst="arc">
                <a:avLst>
                  <a:gd name="adj1" fmla="val 16200000"/>
                  <a:gd name="adj2" fmla="val 16200000"/>
                </a:avLst>
              </a:prstGeom>
              <a:solidFill>
                <a:schemeClr val="accent2"/>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sz="1400" dirty="0"/>
              </a:p>
            </p:txBody>
          </p:sp>
        </p:grpSp>
      </p:grpSp>
      <p:sp>
        <p:nvSpPr>
          <p:cNvPr id="144" name="Espace réservé de la date 3">
            <a:extLst>
              <a:ext uri="{FF2B5EF4-FFF2-40B4-BE49-F238E27FC236}">
                <a16:creationId xmlns:a16="http://schemas.microsoft.com/office/drawing/2014/main" id="{9C3E0D1B-5E15-47BD-A473-BB1A41C628A8}"/>
              </a:ext>
            </a:extLst>
          </p:cNvPr>
          <p:cNvSpPr>
            <a:spLocks noGrp="1"/>
          </p:cNvSpPr>
          <p:nvPr>
            <p:ph type="dt" sz="half" idx="2"/>
          </p:nvPr>
        </p:nvSpPr>
        <p:spPr bwMode="gray">
          <a:xfrm>
            <a:off x="554736" y="6694959"/>
            <a:ext cx="1210435" cy="115416"/>
          </a:xfrm>
          <a:prstGeom prst="rect">
            <a:avLst/>
          </a:prstGeom>
        </p:spPr>
        <p:txBody>
          <a:bodyPr vert="horz" lIns="0" tIns="0" rIns="0" bIns="0" rtlCol="0" anchor="ctr" anchorCtr="0">
            <a:spAutoFit/>
          </a:bodyPr>
          <a:lstStyle>
            <a:lvl1pPr algn="l">
              <a:defRPr sz="750" b="1">
                <a:solidFill>
                  <a:schemeClr val="tx1"/>
                </a:solidFill>
              </a:defRPr>
            </a:lvl1pPr>
          </a:lstStyle>
          <a:p>
            <a:fld id="{5194BA19-8ED1-4B49-BB3E-F62F457484A4}" type="datetime1">
              <a:rPr lang="fr-FR" cap="all" smtClean="0"/>
              <a:t>18/01/2022</a:t>
            </a:fld>
            <a:endParaRPr lang="fr-FR" cap="all" dirty="0"/>
          </a:p>
        </p:txBody>
      </p:sp>
      <p:cxnSp>
        <p:nvCxnSpPr>
          <p:cNvPr id="172" name="Connecteur droit 13">
            <a:extLst>
              <a:ext uri="{FF2B5EF4-FFF2-40B4-BE49-F238E27FC236}">
                <a16:creationId xmlns:a16="http://schemas.microsoft.com/office/drawing/2014/main" id="{F9729F31-B2EC-4BBE-8B69-7CF8A80CF01D}"/>
              </a:ext>
            </a:extLst>
          </p:cNvPr>
          <p:cNvCxnSpPr>
            <a:cxnSpLocks/>
          </p:cNvCxnSpPr>
          <p:nvPr userDrawn="1"/>
        </p:nvCxnSpPr>
        <p:spPr>
          <a:xfrm>
            <a:off x="553972" y="1086644"/>
            <a:ext cx="11083292"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2E93A667-E388-4A4C-9B27-1BD1B8EBF046}"/>
              </a:ext>
            </a:extLst>
          </p:cNvPr>
          <p:cNvGrpSpPr/>
          <p:nvPr userDrawn="1"/>
        </p:nvGrpSpPr>
        <p:grpSpPr>
          <a:xfrm>
            <a:off x="470535" y="75597"/>
            <a:ext cx="939166" cy="760713"/>
            <a:chOff x="470535" y="197517"/>
            <a:chExt cx="939166" cy="760713"/>
          </a:xfrm>
        </p:grpSpPr>
        <p:pic>
          <p:nvPicPr>
            <p:cNvPr id="169" name="Picture 168">
              <a:extLst>
                <a:ext uri="{FF2B5EF4-FFF2-40B4-BE49-F238E27FC236}">
                  <a16:creationId xmlns:a16="http://schemas.microsoft.com/office/drawing/2014/main" id="{17A9E494-2EC0-4EFC-A705-04A0A069A2C1}"/>
                </a:ext>
              </a:extLst>
            </p:cNvPr>
            <p:cNvPicPr>
              <a:picLocks/>
            </p:cNvPicPr>
            <p:nvPr userDrawn="1"/>
          </p:nvPicPr>
          <p:blipFill>
            <a:blip r:embed="rId40">
              <a:extLst>
                <a:ext uri="{BEBA8EAE-BF5A-486C-A8C5-ECC9F3942E4B}">
                  <a14:imgProps xmlns:a14="http://schemas.microsoft.com/office/drawing/2010/main">
                    <a14:imgLayer r:embed="rId41">
                      <a14:imgEffect>
                        <a14:brightnessContrast bright="100000"/>
                      </a14:imgEffect>
                    </a14:imgLayer>
                  </a14:imgProps>
                </a:ext>
              </a:extLst>
            </a:blip>
            <a:stretch>
              <a:fillRect/>
            </a:stretch>
          </p:blipFill>
          <p:spPr>
            <a:xfrm>
              <a:off x="470535" y="197517"/>
              <a:ext cx="939166" cy="760713"/>
            </a:xfrm>
            <a:prstGeom prst="rect">
              <a:avLst/>
            </a:prstGeom>
          </p:spPr>
        </p:pic>
        <p:pic>
          <p:nvPicPr>
            <p:cNvPr id="168" name="Image 8">
              <a:extLst>
                <a:ext uri="{FF2B5EF4-FFF2-40B4-BE49-F238E27FC236}">
                  <a16:creationId xmlns:a16="http://schemas.microsoft.com/office/drawing/2014/main" id="{EB0B530F-8C6E-4C39-B1C6-A2FF5C4A3A2B}"/>
                </a:ext>
              </a:extLst>
            </p:cNvPr>
            <p:cNvPicPr>
              <a:picLocks noChangeAspect="1"/>
            </p:cNvPicPr>
            <p:nvPr userDrawn="1"/>
          </p:nvPicPr>
          <p:blipFill rotWithShape="1">
            <a:blip r:embed="rId42">
              <a:extLst>
                <a:ext uri="{28A0092B-C50C-407E-A947-70E740481C1C}">
                  <a14:useLocalDpi xmlns:a14="http://schemas.microsoft.com/office/drawing/2010/main" val="0"/>
                </a:ext>
              </a:extLst>
            </a:blip>
            <a:srcRect/>
            <a:stretch/>
          </p:blipFill>
          <p:spPr bwMode="ltGray">
            <a:xfrm>
              <a:off x="549522" y="287655"/>
              <a:ext cx="233434" cy="83820"/>
            </a:xfrm>
            <a:prstGeom prst="rect">
              <a:avLst/>
            </a:prstGeom>
            <a:ln w="3175">
              <a:solidFill>
                <a:schemeClr val="tx1"/>
              </a:solidFill>
            </a:ln>
          </p:spPr>
        </p:pic>
      </p:grpSp>
    </p:spTree>
    <p:extLst>
      <p:ext uri="{BB962C8B-B14F-4D97-AF65-F5344CB8AC3E}">
        <p14:creationId xmlns:p14="http://schemas.microsoft.com/office/powerpoint/2010/main" val="3386525249"/>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70" r:id="rId5"/>
    <p:sldLayoutId id="2147483871" r:id="rId6"/>
    <p:sldLayoutId id="2147483888" r:id="rId7"/>
    <p:sldLayoutId id="2147483890" r:id="rId8"/>
    <p:sldLayoutId id="2147483891" r:id="rId9"/>
    <p:sldLayoutId id="2147483892" r:id="rId10"/>
    <p:sldLayoutId id="2147483893" r:id="rId11"/>
    <p:sldLayoutId id="2147483877" r:id="rId12"/>
    <p:sldLayoutId id="2147483878" r:id="rId13"/>
  </p:sldLayoutIdLst>
  <p:hf sldNum="0" hdr="0" ftr="0"/>
  <p:txStyles>
    <p:titleStyle>
      <a:lvl1pPr algn="l" defTabSz="914400" rtl="0" eaLnBrk="1" latinLnBrk="0" hangingPunct="1">
        <a:lnSpc>
          <a:spcPct val="100000"/>
        </a:lnSpc>
        <a:spcBef>
          <a:spcPct val="0"/>
        </a:spcBef>
        <a:buNone/>
        <a:defRPr lang="en-US" sz="2500" b="1" kern="1200" spc="0" baseline="0" dirty="0">
          <a:ln w="6350" cap="flat">
            <a:noFill/>
            <a:miter lim="800000"/>
          </a:ln>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Clr>
          <a:schemeClr val="tx1"/>
        </a:buClr>
        <a:buSzPct val="100000"/>
        <a:buFont typeface="Segoe UI" panose="020B0502040204020203" pitchFamily="34" charset="0"/>
        <a:buChar char="​"/>
        <a:defRPr sz="1600" kern="1200">
          <a:solidFill>
            <a:schemeClr val="tx1"/>
          </a:solidFill>
          <a:latin typeface="+mn-lt"/>
          <a:ea typeface="+mn-ea"/>
          <a:cs typeface="Arial" panose="020B0604020202020204" pitchFamily="34" charset="0"/>
        </a:defRPr>
      </a:lvl1pPr>
      <a:lvl2pPr marL="228600" indent="-225425" algn="l" defTabSz="914400" rtl="0" eaLnBrk="1" latinLnBrk="0" hangingPunct="1">
        <a:lnSpc>
          <a:spcPct val="100000"/>
        </a:lnSpc>
        <a:spcBef>
          <a:spcPts val="0"/>
        </a:spcBef>
        <a:spcAft>
          <a:spcPts val="300"/>
        </a:spcAft>
        <a:buClr>
          <a:schemeClr val="tx1"/>
        </a:buClr>
        <a:buSzPct val="110000"/>
        <a:buFont typeface="Wingdings" panose="05000000000000000000" pitchFamily="2" charset="2"/>
        <a:buChar char=""/>
        <a:defRPr sz="1600" kern="1200">
          <a:solidFill>
            <a:schemeClr val="tx1"/>
          </a:solidFill>
          <a:latin typeface="+mn-lt"/>
          <a:ea typeface="+mn-ea"/>
          <a:cs typeface="Arial" panose="020B0604020202020204" pitchFamily="34" charset="0"/>
        </a:defRPr>
      </a:lvl2pPr>
      <a:lvl3pPr marL="442913" indent="-214313" algn="l" defTabSz="914400" rtl="0" eaLnBrk="1" latinLnBrk="0" hangingPunct="1">
        <a:lnSpc>
          <a:spcPct val="100000"/>
        </a:lnSpc>
        <a:spcBef>
          <a:spcPts val="0"/>
        </a:spcBef>
        <a:spcAft>
          <a:spcPts val="300"/>
        </a:spcAft>
        <a:buClr>
          <a:schemeClr val="tx1"/>
        </a:buClr>
        <a:buSzPct val="110000"/>
        <a:buFont typeface="Arial" panose="020B0604020202020204" pitchFamily="34" charset="0"/>
        <a:buChar char="‒"/>
        <a:defRPr sz="1600" kern="1200">
          <a:solidFill>
            <a:schemeClr val="tx1"/>
          </a:solidFill>
          <a:latin typeface="+mn-lt"/>
          <a:ea typeface="+mn-ea"/>
          <a:cs typeface="Arial" panose="020B0604020202020204" pitchFamily="34" charset="0"/>
        </a:defRPr>
      </a:lvl3pPr>
      <a:lvl4pPr marL="598488" indent="-152400" algn="l" defTabSz="914400" rtl="0" eaLnBrk="1" latinLnBrk="0" hangingPunct="1">
        <a:lnSpc>
          <a:spcPct val="100000"/>
        </a:lnSpc>
        <a:spcBef>
          <a:spcPts val="0"/>
        </a:spcBef>
        <a:spcAft>
          <a:spcPts val="300"/>
        </a:spcAft>
        <a:buClr>
          <a:schemeClr val="tx1"/>
        </a:buClr>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4pPr>
      <a:lvl5pPr marL="817563" indent="-147638" algn="l" defTabSz="914400" rtl="0" eaLnBrk="1" latinLnBrk="0" hangingPunct="1">
        <a:lnSpc>
          <a:spcPct val="100000"/>
        </a:lnSpc>
        <a:spcBef>
          <a:spcPts val="0"/>
        </a:spcBef>
        <a:spcAft>
          <a:spcPts val="300"/>
        </a:spcAft>
        <a:buClr>
          <a:schemeClr val="tx1"/>
        </a:buClr>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p15:clr>
            <a:srgbClr val="5ACBF0"/>
          </p15:clr>
        </p15:guide>
        <p15:guide id="3" orient="horz" pos="3912">
          <p15:clr>
            <a:srgbClr val="5ACBF0"/>
          </p15:clr>
        </p15:guide>
        <p15:guide id="4" orient="horz" pos="1075">
          <p15:clr>
            <a:srgbClr val="F26B43"/>
          </p15:clr>
        </p15:guide>
        <p15:guide id="5" pos="7329">
          <p15:clr>
            <a:srgbClr val="F26B43"/>
          </p15:clr>
        </p15:guide>
        <p15:guide id="6" pos="345">
          <p15:clr>
            <a:srgbClr val="F26B43"/>
          </p15:clr>
        </p15:guide>
        <p15:guide id="8" orient="horz" pos="4063">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238.xml"/><Relationship Id="rId7" Type="http://schemas.openxmlformats.org/officeDocument/2006/relationships/oleObject" Target="../embeddings/oleObject31.bin"/><Relationship Id="rId2" Type="http://schemas.openxmlformats.org/officeDocument/2006/relationships/tags" Target="../tags/tag237.xml"/><Relationship Id="rId1" Type="http://schemas.openxmlformats.org/officeDocument/2006/relationships/vmlDrawing" Target="../drawings/vmlDrawing31.vml"/><Relationship Id="rId6" Type="http://schemas.openxmlformats.org/officeDocument/2006/relationships/notesSlide" Target="../notesSlides/notesSlide1.xml"/><Relationship Id="rId5" Type="http://schemas.openxmlformats.org/officeDocument/2006/relationships/slideLayout" Target="../slideLayouts/slideLayout1.xml"/><Relationship Id="rId4" Type="http://schemas.openxmlformats.org/officeDocument/2006/relationships/tags" Target="../tags/tag239.xml"/><Relationship Id="rId9" Type="http://schemas.openxmlformats.org/officeDocument/2006/relationships/image" Target="../media/image1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241.xml"/><Relationship Id="rId7" Type="http://schemas.openxmlformats.org/officeDocument/2006/relationships/oleObject" Target="../embeddings/oleObject32.bin"/><Relationship Id="rId2" Type="http://schemas.openxmlformats.org/officeDocument/2006/relationships/tags" Target="../tags/tag240.xml"/><Relationship Id="rId1" Type="http://schemas.openxmlformats.org/officeDocument/2006/relationships/vmlDrawing" Target="../drawings/vmlDrawing32.vml"/><Relationship Id="rId6" Type="http://schemas.openxmlformats.org/officeDocument/2006/relationships/notesSlide" Target="../notesSlides/notesSlide2.xml"/><Relationship Id="rId5" Type="http://schemas.openxmlformats.org/officeDocument/2006/relationships/slideLayout" Target="../slideLayouts/slideLayout16.xml"/><Relationship Id="rId4" Type="http://schemas.openxmlformats.org/officeDocument/2006/relationships/tags" Target="../tags/tag242.xml"/></Relationships>
</file>

<file path=ppt/slides/_rels/slide3.xml.rels><?xml version="1.0" encoding="UTF-8" standalone="yes"?>
<Relationships xmlns="http://schemas.openxmlformats.org/package/2006/relationships"><Relationship Id="rId3" Type="http://schemas.openxmlformats.org/officeDocument/2006/relationships/tags" Target="../tags/tag244.xml"/><Relationship Id="rId7" Type="http://schemas.openxmlformats.org/officeDocument/2006/relationships/image" Target="../media/image13.emf"/><Relationship Id="rId2" Type="http://schemas.openxmlformats.org/officeDocument/2006/relationships/tags" Target="../tags/tag243.xml"/><Relationship Id="rId1" Type="http://schemas.openxmlformats.org/officeDocument/2006/relationships/vmlDrawing" Target="../drawings/vmlDrawing33.vml"/><Relationship Id="rId6" Type="http://schemas.openxmlformats.org/officeDocument/2006/relationships/oleObject" Target="../embeddings/oleObject33.bin"/><Relationship Id="rId5" Type="http://schemas.openxmlformats.org/officeDocument/2006/relationships/notesSlide" Target="../notesSlides/notesSlide3.xml"/><Relationship Id="rId4"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8" Type="http://schemas.openxmlformats.org/officeDocument/2006/relationships/image" Target="../media/image13.emf"/><Relationship Id="rId13" Type="http://schemas.openxmlformats.org/officeDocument/2006/relationships/image" Target="../media/image15.svg"/><Relationship Id="rId3" Type="http://schemas.openxmlformats.org/officeDocument/2006/relationships/tags" Target="../tags/tag246.xml"/><Relationship Id="rId7" Type="http://schemas.openxmlformats.org/officeDocument/2006/relationships/oleObject" Target="../embeddings/oleObject34.bin"/><Relationship Id="rId12" Type="http://schemas.openxmlformats.org/officeDocument/2006/relationships/image" Target="../media/image16.png"/><Relationship Id="rId2" Type="http://schemas.openxmlformats.org/officeDocument/2006/relationships/tags" Target="../tags/tag245.xml"/><Relationship Id="rId1" Type="http://schemas.openxmlformats.org/officeDocument/2006/relationships/vmlDrawing" Target="../drawings/vmlDrawing34.vml"/><Relationship Id="rId6" Type="http://schemas.openxmlformats.org/officeDocument/2006/relationships/notesSlide" Target="../notesSlides/notesSlide4.xml"/><Relationship Id="rId11" Type="http://schemas.openxmlformats.org/officeDocument/2006/relationships/image" Target="../media/image15.png"/><Relationship Id="rId5" Type="http://schemas.openxmlformats.org/officeDocument/2006/relationships/slideLayout" Target="../slideLayouts/slideLayout2.xml"/><Relationship Id="rId15" Type="http://schemas.openxmlformats.org/officeDocument/2006/relationships/image" Target="../media/image18.png"/><Relationship Id="rId10" Type="http://schemas.openxmlformats.org/officeDocument/2006/relationships/image" Target="../media/image12.svg"/><Relationship Id="rId4" Type="http://schemas.openxmlformats.org/officeDocument/2006/relationships/tags" Target="../tags/tag247.xml"/><Relationship Id="rId9" Type="http://schemas.openxmlformats.org/officeDocument/2006/relationships/image" Target="../media/image14.png"/><Relationship Id="rId14" Type="http://schemas.openxmlformats.org/officeDocument/2006/relationships/image" Target="../media/image1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249.xml"/><Relationship Id="rId7" Type="http://schemas.openxmlformats.org/officeDocument/2006/relationships/oleObject" Target="../embeddings/oleObject35.bin"/><Relationship Id="rId2" Type="http://schemas.openxmlformats.org/officeDocument/2006/relationships/tags" Target="../tags/tag248.xml"/><Relationship Id="rId1" Type="http://schemas.openxmlformats.org/officeDocument/2006/relationships/vmlDrawing" Target="../drawings/vmlDrawing35.vml"/><Relationship Id="rId6" Type="http://schemas.openxmlformats.org/officeDocument/2006/relationships/notesSlide" Target="../notesSlides/notesSlide5.xml"/><Relationship Id="rId5" Type="http://schemas.openxmlformats.org/officeDocument/2006/relationships/slideLayout" Target="../slideLayouts/slideLayout16.xml"/><Relationship Id="rId4" Type="http://schemas.openxmlformats.org/officeDocument/2006/relationships/tags" Target="../tags/tag25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03F2643C-0BD0-4515-9192-6D8030833FB2}"/>
              </a:ext>
            </a:extLst>
          </p:cNvPr>
          <p:cNvGraphicFramePr>
            <a:graphicFrameLocks noChangeAspect="1"/>
          </p:cNvGraphicFramePr>
          <p:nvPr>
            <p:custDataLst>
              <p:tags r:id="rId3"/>
            </p:custDataLst>
            <p:extLst>
              <p:ext uri="{D42A27DB-BD31-4B8C-83A1-F6EECF244321}">
                <p14:modId xmlns:p14="http://schemas.microsoft.com/office/powerpoint/2010/main" val="104385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19102" name="think-cell Slide" r:id="rId7" imgW="395" imgH="394" progId="TCLayout.ActiveDocument.1">
                  <p:embed/>
                </p:oleObj>
              </mc:Choice>
              <mc:Fallback>
                <p:oleObj name="think-cell Slide" r:id="rId7" imgW="395" imgH="394" progId="TCLayout.ActiveDocument.1">
                  <p:embed/>
                  <p:pic>
                    <p:nvPicPr>
                      <p:cNvPr id="0" name=""/>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4" name="Title">
            <a:extLst>
              <a:ext uri="{FF2B5EF4-FFF2-40B4-BE49-F238E27FC236}">
                <a16:creationId xmlns:a16="http://schemas.microsoft.com/office/drawing/2014/main" id="{806FD97B-691F-4513-92F7-37A1FAC29B8E}"/>
              </a:ext>
            </a:extLst>
          </p:cNvPr>
          <p:cNvSpPr>
            <a:spLocks noGrp="1"/>
          </p:cNvSpPr>
          <p:nvPr>
            <p:ph type="title"/>
            <p:custDataLst>
              <p:tags r:id="rId4"/>
            </p:custDataLst>
          </p:nvPr>
        </p:nvSpPr>
        <p:spPr bwMode="gray">
          <a:xfrm>
            <a:off x="682569" y="2726773"/>
            <a:ext cx="10340177" cy="1723549"/>
          </a:xfrm>
          <a:noFill/>
          <a:ln/>
          <a:extLst>
            <a:ext uri="{909E8E84-426E-40DD-AFC4-6F175D3DCCD1}">
              <a14:hiddenFill xmlns:a14="http://schemas.microsoft.com/office/drawing/2010/main">
                <a:solidFill>
                  <a:srgbClr val="FFFFFF"/>
                </a:solidFill>
              </a14:hiddenFill>
            </a:ext>
          </a:extLst>
        </p:spPr>
        <p:txBody>
          <a:bodyPr vert="horz" wrap="square" anchor="t" anchorCtr="0">
            <a:spAutoFit/>
          </a:bodyPr>
          <a:lstStyle/>
          <a:p>
            <a:r>
              <a:rPr lang="fr-FR" sz="2800" dirty="0">
                <a:ea typeface="Marianne"/>
                <a:cs typeface="Marianne"/>
              </a:rPr>
              <a:t>Financement de droit commun de la télésurveillance </a:t>
            </a:r>
            <a:br>
              <a:rPr lang="fr-FR" sz="2800" dirty="0">
                <a:ea typeface="Marianne"/>
                <a:cs typeface="Marianne"/>
              </a:rPr>
            </a:br>
            <a:r>
              <a:rPr lang="fr-FR" sz="2800" dirty="0" smtClean="0">
                <a:ea typeface="Marianne"/>
                <a:cs typeface="Marianne"/>
              </a:rPr>
              <a:t>Elaboration des </a:t>
            </a:r>
            <a:r>
              <a:rPr lang="fr-FR" sz="2800" dirty="0" smtClean="0"/>
              <a:t>forfaits </a:t>
            </a:r>
            <a:r>
              <a:rPr lang="fr-FR" sz="2800" dirty="0"/>
              <a:t>de l’activité de télésurveillance médicale </a:t>
            </a:r>
            <a:r>
              <a:rPr lang="fr-FR" sz="2800" dirty="0" smtClean="0"/>
              <a:t>/ Rémunération des opérateurs</a:t>
            </a:r>
            <a:br>
              <a:rPr lang="fr-FR" sz="2800" dirty="0" smtClean="0"/>
            </a:br>
            <a:endParaRPr lang="fr-FR" sz="2800" dirty="0">
              <a:ea typeface="Marianne"/>
              <a:cs typeface="Marianne"/>
            </a:endParaRPr>
          </a:p>
        </p:txBody>
      </p:sp>
      <p:sp>
        <p:nvSpPr>
          <p:cNvPr id="5" name="Sous-titre 4"/>
          <p:cNvSpPr>
            <a:spLocks noGrp="1"/>
          </p:cNvSpPr>
          <p:nvPr>
            <p:ph type="subTitle" idx="1"/>
          </p:nvPr>
        </p:nvSpPr>
        <p:spPr>
          <a:xfrm>
            <a:off x="682569" y="4498766"/>
            <a:ext cx="9726795" cy="307777"/>
          </a:xfrm>
        </p:spPr>
        <p:txBody>
          <a:bodyPr/>
          <a:lstStyle/>
          <a:p>
            <a:r>
              <a:rPr lang="fr-FR" dirty="0" smtClean="0"/>
              <a:t>18/01/2022</a:t>
            </a:r>
            <a:endParaRPr lang="fr-FR" dirty="0"/>
          </a:p>
        </p:txBody>
      </p:sp>
      <p:pic>
        <p:nvPicPr>
          <p:cNvPr id="2" name="Image 1"/>
          <p:cNvPicPr>
            <a:picLocks noChangeAspect="1"/>
          </p:cNvPicPr>
          <p:nvPr/>
        </p:nvPicPr>
        <p:blipFill>
          <a:blip r:embed="rId9"/>
          <a:stretch>
            <a:fillRect/>
          </a:stretch>
        </p:blipFill>
        <p:spPr>
          <a:xfrm>
            <a:off x="291465" y="601741"/>
            <a:ext cx="1624421" cy="1088898"/>
          </a:xfrm>
          <a:prstGeom prst="rect">
            <a:avLst/>
          </a:prstGeom>
        </p:spPr>
      </p:pic>
    </p:spTree>
    <p:custDataLst>
      <p:tags r:id="rId2"/>
    </p:custDataLst>
    <p:extLst>
      <p:ext uri="{BB962C8B-B14F-4D97-AF65-F5344CB8AC3E}">
        <p14:creationId xmlns:p14="http://schemas.microsoft.com/office/powerpoint/2010/main" val="619217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coins arrondis 102">
            <a:extLst>
              <a:ext uri="{FF2B5EF4-FFF2-40B4-BE49-F238E27FC236}">
                <a16:creationId xmlns:a16="http://schemas.microsoft.com/office/drawing/2014/main" id="{13A0E6D8-6A9A-4F9B-8E3C-9646A8F665ED}"/>
              </a:ext>
            </a:extLst>
          </p:cNvPr>
          <p:cNvSpPr/>
          <p:nvPr/>
        </p:nvSpPr>
        <p:spPr>
          <a:xfrm flipH="1">
            <a:off x="358361" y="1117016"/>
            <a:ext cx="8816455" cy="288552"/>
          </a:xfrm>
          <a:prstGeom prst="roundRect">
            <a:avLst>
              <a:gd name="adj" fmla="val 0"/>
            </a:avLst>
          </a:prstGeom>
          <a:solidFill>
            <a:schemeClr val="accent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1219170">
              <a:defRPr/>
            </a:pPr>
            <a:r>
              <a:rPr lang="fr-FR" sz="1600" b="1" dirty="0">
                <a:solidFill>
                  <a:schemeClr val="bg2"/>
                </a:solidFill>
                <a:latin typeface="Segoe UI Light" panose="020B0502040204020203" pitchFamily="34" charset="0"/>
                <a:cs typeface="Segoe UI Light" panose="020B0502040204020203" pitchFamily="34" charset="0"/>
              </a:rPr>
              <a:t>Acte d’initialisation de la télésurveillance  </a:t>
            </a:r>
          </a:p>
        </p:txBody>
      </p:sp>
      <p:sp>
        <p:nvSpPr>
          <p:cNvPr id="7" name="Rectangle : coins arrondis 86">
            <a:extLst>
              <a:ext uri="{FF2B5EF4-FFF2-40B4-BE49-F238E27FC236}">
                <a16:creationId xmlns:a16="http://schemas.microsoft.com/office/drawing/2014/main" id="{51188BFE-2BFE-437F-B39E-846A358F81EA}"/>
              </a:ext>
            </a:extLst>
          </p:cNvPr>
          <p:cNvSpPr/>
          <p:nvPr/>
        </p:nvSpPr>
        <p:spPr>
          <a:xfrm flipH="1">
            <a:off x="1479960" y="1414649"/>
            <a:ext cx="2606722" cy="396000"/>
          </a:xfrm>
          <a:prstGeom prst="roundRect">
            <a:avLst>
              <a:gd name="adj" fmla="val 0"/>
            </a:avLst>
          </a:prstGeom>
          <a:solidFill>
            <a:srgbClr val="DFAFD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defTabSz="1219170">
              <a:defRPr/>
            </a:pPr>
            <a:r>
              <a:rPr lang="fr-FR" sz="1400" b="1" dirty="0">
                <a:solidFill>
                  <a:srgbClr val="E7E6E6">
                    <a:lumMod val="25000"/>
                  </a:srgbClr>
                </a:solidFill>
                <a:latin typeface="Segoe UI Light" panose="020B0502040204020203" pitchFamily="34" charset="0"/>
                <a:cs typeface="Segoe UI Light" panose="020B0502040204020203" pitchFamily="34" charset="0"/>
              </a:rPr>
              <a:t>CONTENU </a:t>
            </a:r>
          </a:p>
        </p:txBody>
      </p:sp>
      <p:sp>
        <p:nvSpPr>
          <p:cNvPr id="8" name="Rectangle : coins arrondis 88">
            <a:extLst>
              <a:ext uri="{FF2B5EF4-FFF2-40B4-BE49-F238E27FC236}">
                <a16:creationId xmlns:a16="http://schemas.microsoft.com/office/drawing/2014/main" id="{4EADE7F7-529F-4B5E-9216-6A22D838F2D9}"/>
              </a:ext>
            </a:extLst>
          </p:cNvPr>
          <p:cNvSpPr/>
          <p:nvPr/>
        </p:nvSpPr>
        <p:spPr>
          <a:xfrm rot="5400000">
            <a:off x="2513321" y="796853"/>
            <a:ext cx="540000" cy="2606722"/>
          </a:xfrm>
          <a:prstGeom prst="roundRect">
            <a:avLst>
              <a:gd name="adj" fmla="val 518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lgn="ctr"/>
            <a:r>
              <a:rPr lang="fr-FR" sz="1200" b="1" dirty="0">
                <a:solidFill>
                  <a:schemeClr val="tx1"/>
                </a:solidFill>
                <a:latin typeface="Segoe UI Light" panose="020B0502040204020203" pitchFamily="34" charset="0"/>
                <a:cs typeface="Segoe UI Light" panose="020B0502040204020203" pitchFamily="34" charset="0"/>
              </a:rPr>
              <a:t>Enregistrement / Paramétrage du DM /Accompagnement patient dans la prise en main </a:t>
            </a:r>
          </a:p>
        </p:txBody>
      </p:sp>
      <p:sp>
        <p:nvSpPr>
          <p:cNvPr id="9" name="Rectangle : coins arrondis 86">
            <a:extLst>
              <a:ext uri="{FF2B5EF4-FFF2-40B4-BE49-F238E27FC236}">
                <a16:creationId xmlns:a16="http://schemas.microsoft.com/office/drawing/2014/main" id="{51188BFE-2BFE-437F-B39E-846A358F81EA}"/>
              </a:ext>
            </a:extLst>
          </p:cNvPr>
          <p:cNvSpPr/>
          <p:nvPr/>
        </p:nvSpPr>
        <p:spPr>
          <a:xfrm flipH="1">
            <a:off x="358361" y="1414649"/>
            <a:ext cx="1068869" cy="396000"/>
          </a:xfrm>
          <a:prstGeom prst="roundRect">
            <a:avLst>
              <a:gd name="adj" fmla="val 0"/>
            </a:avLst>
          </a:prstGeom>
          <a:solidFill>
            <a:srgbClr val="DFAFD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defTabSz="1219170">
              <a:defRPr/>
            </a:pPr>
            <a:r>
              <a:rPr lang="fr-FR" sz="1400" b="1" dirty="0">
                <a:solidFill>
                  <a:srgbClr val="E7E6E6">
                    <a:lumMod val="25000"/>
                  </a:srgbClr>
                </a:solidFill>
                <a:latin typeface="Segoe UI Light" panose="020B0502040204020203" pitchFamily="34" charset="0"/>
                <a:cs typeface="Segoe UI Light" panose="020B0502040204020203" pitchFamily="34" charset="0"/>
              </a:rPr>
              <a:t>ACTEURS  </a:t>
            </a:r>
          </a:p>
        </p:txBody>
      </p:sp>
      <p:sp>
        <p:nvSpPr>
          <p:cNvPr id="10" name="Rectangle : coins arrondis 88">
            <a:extLst>
              <a:ext uri="{FF2B5EF4-FFF2-40B4-BE49-F238E27FC236}">
                <a16:creationId xmlns:a16="http://schemas.microsoft.com/office/drawing/2014/main" id="{4EADE7F7-529F-4B5E-9216-6A22D838F2D9}"/>
              </a:ext>
            </a:extLst>
          </p:cNvPr>
          <p:cNvSpPr/>
          <p:nvPr/>
        </p:nvSpPr>
        <p:spPr>
          <a:xfrm rot="5400000">
            <a:off x="631986" y="1556589"/>
            <a:ext cx="540000" cy="1087250"/>
          </a:xfrm>
          <a:prstGeom prst="roundRect">
            <a:avLst>
              <a:gd name="adj" fmla="val 518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defRPr/>
            </a:pPr>
            <a:r>
              <a:rPr lang="fr-FR" sz="1200" b="1" dirty="0" smtClean="0">
                <a:solidFill>
                  <a:prstClr val="black"/>
                </a:solidFill>
                <a:latin typeface="Segoe UI Light" panose="020B0502040204020203" pitchFamily="34" charset="0"/>
                <a:cs typeface="Segoe UI Light" panose="020B0502040204020203" pitchFamily="34" charset="0"/>
              </a:rPr>
              <a:t>Opérateur </a:t>
            </a:r>
            <a:r>
              <a:rPr lang="fr-FR" sz="1050" b="1" i="1" dirty="0" smtClean="0">
                <a:solidFill>
                  <a:prstClr val="black"/>
                </a:solidFill>
                <a:latin typeface="Segoe UI Light" panose="020B0502040204020203" pitchFamily="34" charset="0"/>
                <a:cs typeface="Segoe UI Light" panose="020B0502040204020203" pitchFamily="34" charset="0"/>
              </a:rPr>
              <a:t>Plutôt IDE</a:t>
            </a:r>
            <a:r>
              <a:rPr lang="fr-FR" sz="700" b="1" i="1" dirty="0" smtClean="0">
                <a:solidFill>
                  <a:prstClr val="black"/>
                </a:solidFill>
                <a:latin typeface="Segoe UI Light" panose="020B0502040204020203" pitchFamily="34" charset="0"/>
                <a:cs typeface="Segoe UI Light" panose="020B0502040204020203" pitchFamily="34" charset="0"/>
              </a:rPr>
              <a:t>  </a:t>
            </a:r>
            <a:endParaRPr lang="fr-FR" sz="900" b="1" i="1" dirty="0">
              <a:solidFill>
                <a:prstClr val="black"/>
              </a:solidFill>
              <a:latin typeface="Segoe UI Light" panose="020B0502040204020203" pitchFamily="34" charset="0"/>
              <a:cs typeface="Segoe UI Light" panose="020B0502040204020203" pitchFamily="34" charset="0"/>
            </a:endParaRPr>
          </a:p>
        </p:txBody>
      </p:sp>
      <p:sp>
        <p:nvSpPr>
          <p:cNvPr id="11" name="Rectangle : coins arrondis 86">
            <a:extLst>
              <a:ext uri="{FF2B5EF4-FFF2-40B4-BE49-F238E27FC236}">
                <a16:creationId xmlns:a16="http://schemas.microsoft.com/office/drawing/2014/main" id="{51188BFE-2BFE-437F-B39E-846A358F81EA}"/>
              </a:ext>
            </a:extLst>
          </p:cNvPr>
          <p:cNvSpPr/>
          <p:nvPr/>
        </p:nvSpPr>
        <p:spPr>
          <a:xfrm flipH="1">
            <a:off x="4139412" y="1414649"/>
            <a:ext cx="2071116" cy="396000"/>
          </a:xfrm>
          <a:prstGeom prst="roundRect">
            <a:avLst>
              <a:gd name="adj" fmla="val 0"/>
            </a:avLst>
          </a:prstGeom>
          <a:solidFill>
            <a:srgbClr val="DFAFD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defTabSz="1219170">
              <a:defRPr/>
            </a:pPr>
            <a:r>
              <a:rPr lang="fr-FR" sz="1400" b="1" dirty="0">
                <a:solidFill>
                  <a:srgbClr val="E7E6E6">
                    <a:lumMod val="25000"/>
                  </a:srgbClr>
                </a:solidFill>
                <a:latin typeface="Segoe UI Light" panose="020B0502040204020203" pitchFamily="34" charset="0"/>
                <a:cs typeface="Segoe UI Light" panose="020B0502040204020203" pitchFamily="34" charset="0"/>
              </a:rPr>
              <a:t>COUT PAR PATIENT </a:t>
            </a:r>
          </a:p>
        </p:txBody>
      </p:sp>
      <p:sp>
        <p:nvSpPr>
          <p:cNvPr id="12" name="Rectangle : coins arrondis 88">
            <a:extLst>
              <a:ext uri="{FF2B5EF4-FFF2-40B4-BE49-F238E27FC236}">
                <a16:creationId xmlns:a16="http://schemas.microsoft.com/office/drawing/2014/main" id="{4EADE7F7-529F-4B5E-9216-6A22D838F2D9}"/>
              </a:ext>
            </a:extLst>
          </p:cNvPr>
          <p:cNvSpPr/>
          <p:nvPr/>
        </p:nvSpPr>
        <p:spPr>
          <a:xfrm rot="5400000">
            <a:off x="4904970" y="1064656"/>
            <a:ext cx="540000" cy="2071116"/>
          </a:xfrm>
          <a:prstGeom prst="roundRect">
            <a:avLst>
              <a:gd name="adj" fmla="val 518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lgn="ctr"/>
            <a:r>
              <a:rPr lang="fr-FR" sz="1600" b="1" dirty="0">
                <a:solidFill>
                  <a:srgbClr val="FF0000"/>
                </a:solidFill>
                <a:latin typeface="Segoe UI Light" panose="020B0502040204020203" pitchFamily="34" charset="0"/>
                <a:cs typeface="Segoe UI Light" panose="020B0502040204020203" pitchFamily="34" charset="0"/>
              </a:rPr>
              <a:t>10 </a:t>
            </a:r>
            <a:r>
              <a:rPr lang="fr-FR" sz="1600" b="1" dirty="0" smtClean="0">
                <a:solidFill>
                  <a:srgbClr val="FF0000"/>
                </a:solidFill>
                <a:latin typeface="Segoe UI Light" panose="020B0502040204020203" pitchFamily="34" charset="0"/>
                <a:cs typeface="Segoe UI Light" panose="020B0502040204020203" pitchFamily="34" charset="0"/>
              </a:rPr>
              <a:t>€</a:t>
            </a:r>
            <a:endParaRPr lang="fr-FR" sz="1200" b="1" dirty="0">
              <a:solidFill>
                <a:prstClr val="black"/>
              </a:solidFill>
              <a:latin typeface="Segoe UI Light" panose="020B0502040204020203" pitchFamily="34" charset="0"/>
              <a:cs typeface="Segoe UI Light" panose="020B0502040204020203" pitchFamily="34" charset="0"/>
            </a:endParaRPr>
          </a:p>
        </p:txBody>
      </p:sp>
      <p:sp>
        <p:nvSpPr>
          <p:cNvPr id="17" name="Rectangle : coins arrondis 102">
            <a:extLst>
              <a:ext uri="{FF2B5EF4-FFF2-40B4-BE49-F238E27FC236}">
                <a16:creationId xmlns:a16="http://schemas.microsoft.com/office/drawing/2014/main" id="{13A0E6D8-6A9A-4F9B-8E3C-9646A8F665ED}"/>
              </a:ext>
            </a:extLst>
          </p:cNvPr>
          <p:cNvSpPr/>
          <p:nvPr/>
        </p:nvSpPr>
        <p:spPr>
          <a:xfrm flipH="1">
            <a:off x="369992" y="2425049"/>
            <a:ext cx="8816400" cy="288000"/>
          </a:xfrm>
          <a:prstGeom prst="roundRect">
            <a:avLst>
              <a:gd name="adj" fmla="val 0"/>
            </a:avLst>
          </a:prstGeom>
          <a:solidFill>
            <a:schemeClr val="accent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1219170">
              <a:defRPr/>
            </a:pPr>
            <a:r>
              <a:rPr lang="fr-FR" sz="1600" b="1" dirty="0">
                <a:solidFill>
                  <a:schemeClr val="bg2"/>
                </a:solidFill>
                <a:latin typeface="Segoe UI Light" panose="020B0502040204020203" pitchFamily="34" charset="0"/>
                <a:cs typeface="Segoe UI Light" panose="020B0502040204020203" pitchFamily="34" charset="0"/>
              </a:rPr>
              <a:t>Forfait socle </a:t>
            </a:r>
            <a:r>
              <a:rPr lang="fr-FR" sz="1600" b="1" dirty="0" smtClean="0">
                <a:solidFill>
                  <a:schemeClr val="bg2"/>
                </a:solidFill>
                <a:latin typeface="Segoe UI Light" panose="020B0502040204020203" pitchFamily="34" charset="0"/>
                <a:cs typeface="Segoe UI Light" panose="020B0502040204020203" pitchFamily="34" charset="0"/>
              </a:rPr>
              <a:t>mensuel </a:t>
            </a:r>
            <a:endParaRPr lang="fr-FR" sz="1600" b="1" dirty="0">
              <a:solidFill>
                <a:schemeClr val="bg2"/>
              </a:solidFill>
              <a:latin typeface="Segoe UI Light" panose="020B0502040204020203" pitchFamily="34" charset="0"/>
              <a:cs typeface="Segoe UI Light" panose="020B0502040204020203" pitchFamily="34" charset="0"/>
            </a:endParaRPr>
          </a:p>
        </p:txBody>
      </p:sp>
      <p:sp>
        <p:nvSpPr>
          <p:cNvPr id="18" name="Rectangle : coins arrondis 86">
            <a:extLst>
              <a:ext uri="{FF2B5EF4-FFF2-40B4-BE49-F238E27FC236}">
                <a16:creationId xmlns:a16="http://schemas.microsoft.com/office/drawing/2014/main" id="{51188BFE-2BFE-437F-B39E-846A358F81EA}"/>
              </a:ext>
            </a:extLst>
          </p:cNvPr>
          <p:cNvSpPr/>
          <p:nvPr/>
        </p:nvSpPr>
        <p:spPr>
          <a:xfrm flipH="1">
            <a:off x="1506218" y="2729592"/>
            <a:ext cx="2606722" cy="406400"/>
          </a:xfrm>
          <a:prstGeom prst="roundRect">
            <a:avLst>
              <a:gd name="adj" fmla="val 0"/>
            </a:avLst>
          </a:prstGeom>
          <a:solidFill>
            <a:srgbClr val="DFAFD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defTabSz="1219170">
              <a:defRPr/>
            </a:pPr>
            <a:r>
              <a:rPr lang="fr-FR" sz="1400" b="1" dirty="0">
                <a:solidFill>
                  <a:srgbClr val="E7E6E6">
                    <a:lumMod val="25000"/>
                  </a:srgbClr>
                </a:solidFill>
                <a:latin typeface="Segoe UI Light" panose="020B0502040204020203" pitchFamily="34" charset="0"/>
                <a:cs typeface="Segoe UI Light" panose="020B0502040204020203" pitchFamily="34" charset="0"/>
              </a:rPr>
              <a:t>CONTENU </a:t>
            </a:r>
          </a:p>
        </p:txBody>
      </p:sp>
      <p:sp>
        <p:nvSpPr>
          <p:cNvPr id="19" name="Rectangle : coins arrondis 88">
            <a:extLst>
              <a:ext uri="{FF2B5EF4-FFF2-40B4-BE49-F238E27FC236}">
                <a16:creationId xmlns:a16="http://schemas.microsoft.com/office/drawing/2014/main" id="{4EADE7F7-529F-4B5E-9216-6A22D838F2D9}"/>
              </a:ext>
            </a:extLst>
          </p:cNvPr>
          <p:cNvSpPr/>
          <p:nvPr/>
        </p:nvSpPr>
        <p:spPr>
          <a:xfrm rot="5400000">
            <a:off x="2422271" y="3005751"/>
            <a:ext cx="756000" cy="2606722"/>
          </a:xfrm>
          <a:prstGeom prst="roundRect">
            <a:avLst>
              <a:gd name="adj" fmla="val 518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lgn="ctr"/>
            <a:r>
              <a:rPr lang="fr-FR" sz="1200" b="1" dirty="0">
                <a:solidFill>
                  <a:schemeClr val="tx1"/>
                </a:solidFill>
                <a:latin typeface="Segoe UI Light" panose="020B0502040204020203" pitchFamily="34" charset="0"/>
                <a:cs typeface="Segoe UI Light" panose="020B0502040204020203" pitchFamily="34" charset="0"/>
              </a:rPr>
              <a:t>vérification, suivi et analyse des alertes</a:t>
            </a:r>
          </a:p>
          <a:p>
            <a:pPr lvl="0" algn="ctr"/>
            <a:r>
              <a:rPr lang="fr-FR" sz="1200" b="1" dirty="0">
                <a:solidFill>
                  <a:schemeClr val="tx1"/>
                </a:solidFill>
                <a:latin typeface="Segoe UI Light" panose="020B0502040204020203" pitchFamily="34" charset="0"/>
                <a:cs typeface="Segoe UI Light" panose="020B0502040204020203" pitchFamily="34" charset="0"/>
              </a:rPr>
              <a:t>adaptations / réactions </a:t>
            </a:r>
            <a:r>
              <a:rPr lang="fr-FR" sz="1200" b="1" dirty="0" smtClean="0">
                <a:solidFill>
                  <a:schemeClr val="tx1"/>
                </a:solidFill>
                <a:latin typeface="Segoe UI Light" panose="020B0502040204020203" pitchFamily="34" charset="0"/>
                <a:cs typeface="Segoe UI Light" panose="020B0502040204020203" pitchFamily="34" charset="0"/>
              </a:rPr>
              <a:t>et </a:t>
            </a:r>
            <a:r>
              <a:rPr lang="fr-FR" sz="1200" b="1" u="sng" dirty="0" smtClean="0">
                <a:solidFill>
                  <a:schemeClr val="tx1"/>
                </a:solidFill>
                <a:latin typeface="Segoe UI Light" panose="020B0502040204020203" pitchFamily="34" charset="0"/>
                <a:cs typeface="Segoe UI Light" panose="020B0502040204020203" pitchFamily="34" charset="0"/>
              </a:rPr>
              <a:t>accompagnement thérapeutique (AT)</a:t>
            </a:r>
            <a:endParaRPr lang="fr-FR" sz="1200" b="1" u="sng" dirty="0">
              <a:solidFill>
                <a:schemeClr val="tx1"/>
              </a:solidFill>
              <a:latin typeface="Segoe UI Light" panose="020B0502040204020203" pitchFamily="34" charset="0"/>
              <a:cs typeface="Segoe UI Light" panose="020B0502040204020203" pitchFamily="34" charset="0"/>
            </a:endParaRPr>
          </a:p>
        </p:txBody>
      </p:sp>
      <p:sp>
        <p:nvSpPr>
          <p:cNvPr id="20" name="Rectangle : coins arrondis 86">
            <a:extLst>
              <a:ext uri="{FF2B5EF4-FFF2-40B4-BE49-F238E27FC236}">
                <a16:creationId xmlns:a16="http://schemas.microsoft.com/office/drawing/2014/main" id="{51188BFE-2BFE-437F-B39E-846A358F81EA}"/>
              </a:ext>
            </a:extLst>
          </p:cNvPr>
          <p:cNvSpPr/>
          <p:nvPr/>
        </p:nvSpPr>
        <p:spPr>
          <a:xfrm flipH="1">
            <a:off x="361321" y="2732275"/>
            <a:ext cx="1089689" cy="406400"/>
          </a:xfrm>
          <a:prstGeom prst="roundRect">
            <a:avLst>
              <a:gd name="adj" fmla="val 0"/>
            </a:avLst>
          </a:prstGeom>
          <a:solidFill>
            <a:srgbClr val="DFAFD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defTabSz="1219170">
              <a:defRPr/>
            </a:pPr>
            <a:r>
              <a:rPr lang="fr-FR" sz="1400" b="1" dirty="0">
                <a:solidFill>
                  <a:srgbClr val="E7E6E6">
                    <a:lumMod val="25000"/>
                  </a:srgbClr>
                </a:solidFill>
                <a:latin typeface="Segoe UI Light" panose="020B0502040204020203" pitchFamily="34" charset="0"/>
                <a:cs typeface="Segoe UI Light" panose="020B0502040204020203" pitchFamily="34" charset="0"/>
              </a:rPr>
              <a:t>ACTEURS  </a:t>
            </a:r>
          </a:p>
        </p:txBody>
      </p:sp>
      <p:sp>
        <p:nvSpPr>
          <p:cNvPr id="21" name="Rectangle : coins arrondis 88">
            <a:extLst>
              <a:ext uri="{FF2B5EF4-FFF2-40B4-BE49-F238E27FC236}">
                <a16:creationId xmlns:a16="http://schemas.microsoft.com/office/drawing/2014/main" id="{4EADE7F7-529F-4B5E-9216-6A22D838F2D9}"/>
              </a:ext>
            </a:extLst>
          </p:cNvPr>
          <p:cNvSpPr/>
          <p:nvPr/>
        </p:nvSpPr>
        <p:spPr>
          <a:xfrm rot="5400000">
            <a:off x="496187" y="3770081"/>
            <a:ext cx="756000" cy="1078060"/>
          </a:xfrm>
          <a:prstGeom prst="roundRect">
            <a:avLst>
              <a:gd name="adj" fmla="val 518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defRPr/>
            </a:pPr>
            <a:r>
              <a:rPr lang="fr-FR" sz="1200" b="1" dirty="0">
                <a:solidFill>
                  <a:prstClr val="black"/>
                </a:solidFill>
                <a:latin typeface="Segoe UI Light" panose="020B0502040204020203" pitchFamily="34" charset="0"/>
                <a:cs typeface="Segoe UI Light" panose="020B0502040204020203" pitchFamily="34" charset="0"/>
              </a:rPr>
              <a:t>Opérateur </a:t>
            </a:r>
            <a:r>
              <a:rPr lang="fr-FR" sz="1050" b="1" i="1" dirty="0">
                <a:solidFill>
                  <a:prstClr val="black"/>
                </a:solidFill>
                <a:latin typeface="Segoe UI Light" panose="020B0502040204020203" pitchFamily="34" charset="0"/>
                <a:cs typeface="Segoe UI Light" panose="020B0502040204020203" pitchFamily="34" charset="0"/>
              </a:rPr>
              <a:t>Plutôt </a:t>
            </a:r>
            <a:r>
              <a:rPr lang="fr-FR" sz="1050" b="1" i="1" dirty="0" smtClean="0">
                <a:solidFill>
                  <a:prstClr val="black"/>
                </a:solidFill>
                <a:latin typeface="Segoe UI Light" panose="020B0502040204020203" pitchFamily="34" charset="0"/>
                <a:cs typeface="Segoe UI Light" panose="020B0502040204020203" pitchFamily="34" charset="0"/>
              </a:rPr>
              <a:t>médecin et IDE</a:t>
            </a:r>
            <a:r>
              <a:rPr lang="fr-FR" sz="700" b="1" i="1" dirty="0" smtClean="0">
                <a:solidFill>
                  <a:prstClr val="black"/>
                </a:solidFill>
                <a:latin typeface="Segoe UI Light" panose="020B0502040204020203" pitchFamily="34" charset="0"/>
                <a:cs typeface="Segoe UI Light" panose="020B0502040204020203" pitchFamily="34" charset="0"/>
              </a:rPr>
              <a:t>  </a:t>
            </a:r>
            <a:endParaRPr lang="fr-FR" sz="900" b="1" i="1" dirty="0">
              <a:solidFill>
                <a:prstClr val="black"/>
              </a:solidFill>
              <a:latin typeface="Segoe UI Light" panose="020B0502040204020203" pitchFamily="34" charset="0"/>
              <a:cs typeface="Segoe UI Light" panose="020B0502040204020203" pitchFamily="34" charset="0"/>
            </a:endParaRPr>
          </a:p>
        </p:txBody>
      </p:sp>
      <p:sp>
        <p:nvSpPr>
          <p:cNvPr id="33" name="Rectangle : coins arrondis 102">
            <a:extLst>
              <a:ext uri="{FF2B5EF4-FFF2-40B4-BE49-F238E27FC236}">
                <a16:creationId xmlns:a16="http://schemas.microsoft.com/office/drawing/2014/main" id="{13A0E6D8-6A9A-4F9B-8E3C-9646A8F665ED}"/>
              </a:ext>
            </a:extLst>
          </p:cNvPr>
          <p:cNvSpPr/>
          <p:nvPr/>
        </p:nvSpPr>
        <p:spPr>
          <a:xfrm flipH="1">
            <a:off x="358784" y="5906236"/>
            <a:ext cx="11672314" cy="272905"/>
          </a:xfrm>
          <a:prstGeom prst="roundRect">
            <a:avLst>
              <a:gd name="adj" fmla="val 0"/>
            </a:avLst>
          </a:prstGeom>
          <a:solidFill>
            <a:schemeClr val="accent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1219170">
              <a:defRPr/>
            </a:pPr>
            <a:r>
              <a:rPr lang="fr-FR" sz="1600" b="1" dirty="0">
                <a:solidFill>
                  <a:schemeClr val="bg2"/>
                </a:solidFill>
                <a:latin typeface="Segoe UI Light" panose="020B0502040204020203" pitchFamily="34" charset="0"/>
                <a:cs typeface="Segoe UI Light" panose="020B0502040204020203" pitchFamily="34" charset="0"/>
              </a:rPr>
              <a:t>TOTAL COUT PAR PATIENT sur la durée de la TLS   </a:t>
            </a:r>
          </a:p>
        </p:txBody>
      </p:sp>
      <p:sp>
        <p:nvSpPr>
          <p:cNvPr id="34" name="Rectangle : coins arrondis 88">
            <a:extLst>
              <a:ext uri="{FF2B5EF4-FFF2-40B4-BE49-F238E27FC236}">
                <a16:creationId xmlns:a16="http://schemas.microsoft.com/office/drawing/2014/main" id="{4EADE7F7-529F-4B5E-9216-6A22D838F2D9}"/>
              </a:ext>
            </a:extLst>
          </p:cNvPr>
          <p:cNvSpPr/>
          <p:nvPr/>
        </p:nvSpPr>
        <p:spPr>
          <a:xfrm rot="5400000">
            <a:off x="1965051" y="4640893"/>
            <a:ext cx="576000" cy="3747100"/>
          </a:xfrm>
          <a:prstGeom prst="roundRect">
            <a:avLst>
              <a:gd name="adj" fmla="val 5180"/>
            </a:avLst>
          </a:prstGeom>
          <a:solidFill>
            <a:srgbClr val="BDCAE5"/>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lgn="ctr"/>
            <a:r>
              <a:rPr lang="fr-FR" b="1" dirty="0">
                <a:solidFill>
                  <a:schemeClr val="tx1"/>
                </a:solidFill>
                <a:latin typeface="Segoe UI Light" panose="020B0502040204020203" pitchFamily="34" charset="0"/>
                <a:cs typeface="Segoe UI Light" panose="020B0502040204020203" pitchFamily="34" charset="0"/>
              </a:rPr>
              <a:t> Acte </a:t>
            </a:r>
            <a:r>
              <a:rPr lang="fr-FR" b="1" dirty="0" smtClean="0">
                <a:solidFill>
                  <a:schemeClr val="tx1"/>
                </a:solidFill>
                <a:latin typeface="Segoe UI Light" panose="020B0502040204020203" pitchFamily="34" charset="0"/>
                <a:cs typeface="Segoe UI Light" panose="020B0502040204020203" pitchFamily="34" charset="0"/>
              </a:rPr>
              <a:t>d’initialisation (une fois)</a:t>
            </a:r>
            <a:endParaRPr lang="fr-FR" b="1" dirty="0">
              <a:solidFill>
                <a:schemeClr val="tx1"/>
              </a:solidFill>
              <a:latin typeface="Segoe UI Light" panose="020B0502040204020203" pitchFamily="34" charset="0"/>
              <a:cs typeface="Segoe UI Light" panose="020B0502040204020203" pitchFamily="34" charset="0"/>
            </a:endParaRPr>
          </a:p>
          <a:p>
            <a:pPr lvl="0" algn="ctr"/>
            <a:r>
              <a:rPr lang="fr-FR" b="1" dirty="0">
                <a:solidFill>
                  <a:schemeClr val="tx1"/>
                </a:solidFill>
                <a:latin typeface="Segoe UI Light" panose="020B0502040204020203" pitchFamily="34" charset="0"/>
                <a:cs typeface="Segoe UI Light" panose="020B0502040204020203" pitchFamily="34" charset="0"/>
              </a:rPr>
              <a:t> </a:t>
            </a:r>
            <a:r>
              <a:rPr lang="fr-FR" b="1" dirty="0" smtClean="0">
                <a:solidFill>
                  <a:schemeClr val="tx1"/>
                </a:solidFill>
                <a:latin typeface="Segoe UI Light" panose="020B0502040204020203" pitchFamily="34" charset="0"/>
                <a:cs typeface="Segoe UI Light" panose="020B0502040204020203" pitchFamily="34" charset="0"/>
              </a:rPr>
              <a:t>1</a:t>
            </a:r>
            <a:r>
              <a:rPr lang="fr-FR" b="1" dirty="0" smtClean="0">
                <a:solidFill>
                  <a:prstClr val="black"/>
                </a:solidFill>
                <a:latin typeface="Segoe UI Light" panose="020B0502040204020203" pitchFamily="34" charset="0"/>
                <a:cs typeface="Segoe UI Light" panose="020B0502040204020203" pitchFamily="34" charset="0"/>
              </a:rPr>
              <a:t>0 </a:t>
            </a:r>
            <a:r>
              <a:rPr lang="fr-FR" b="1" dirty="0">
                <a:solidFill>
                  <a:schemeClr val="tx1"/>
                </a:solidFill>
                <a:latin typeface="Segoe UI Light" panose="020B0502040204020203" pitchFamily="34" charset="0"/>
                <a:cs typeface="Segoe UI Light" panose="020B0502040204020203" pitchFamily="34" charset="0"/>
              </a:rPr>
              <a:t>€ </a:t>
            </a:r>
          </a:p>
        </p:txBody>
      </p:sp>
      <p:sp>
        <p:nvSpPr>
          <p:cNvPr id="37" name="Rectangle : coins arrondis 86">
            <a:extLst>
              <a:ext uri="{FF2B5EF4-FFF2-40B4-BE49-F238E27FC236}">
                <a16:creationId xmlns:a16="http://schemas.microsoft.com/office/drawing/2014/main" id="{51188BFE-2BFE-437F-B39E-846A358F81EA}"/>
              </a:ext>
            </a:extLst>
          </p:cNvPr>
          <p:cNvSpPr/>
          <p:nvPr/>
        </p:nvSpPr>
        <p:spPr>
          <a:xfrm flipH="1">
            <a:off x="4161164" y="2732370"/>
            <a:ext cx="2071116" cy="414483"/>
          </a:xfrm>
          <a:prstGeom prst="roundRect">
            <a:avLst>
              <a:gd name="adj" fmla="val 0"/>
            </a:avLst>
          </a:prstGeom>
          <a:solidFill>
            <a:srgbClr val="DFAFD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defTabSz="1219170">
              <a:defRPr/>
            </a:pPr>
            <a:r>
              <a:rPr lang="fr-FR" sz="1400" b="1" dirty="0">
                <a:solidFill>
                  <a:srgbClr val="E7E6E6">
                    <a:lumMod val="25000"/>
                  </a:srgbClr>
                </a:solidFill>
                <a:latin typeface="Segoe UI Light" panose="020B0502040204020203" pitchFamily="34" charset="0"/>
                <a:cs typeface="Segoe UI Light" panose="020B0502040204020203" pitchFamily="34" charset="0"/>
              </a:rPr>
              <a:t>COUT PAR PATIENT </a:t>
            </a:r>
          </a:p>
        </p:txBody>
      </p:sp>
      <p:sp>
        <p:nvSpPr>
          <p:cNvPr id="38" name="Rectangle : coins arrondis 88">
            <a:extLst>
              <a:ext uri="{FF2B5EF4-FFF2-40B4-BE49-F238E27FC236}">
                <a16:creationId xmlns:a16="http://schemas.microsoft.com/office/drawing/2014/main" id="{4EADE7F7-529F-4B5E-9216-6A22D838F2D9}"/>
              </a:ext>
            </a:extLst>
          </p:cNvPr>
          <p:cNvSpPr/>
          <p:nvPr/>
        </p:nvSpPr>
        <p:spPr>
          <a:xfrm rot="5400000">
            <a:off x="4803848" y="3273553"/>
            <a:ext cx="756000" cy="2071116"/>
          </a:xfrm>
          <a:prstGeom prst="roundRect">
            <a:avLst>
              <a:gd name="adj" fmla="val 518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lgn="ctr"/>
            <a:r>
              <a:rPr lang="fr-FR" sz="1600" b="1" dirty="0" smtClean="0">
                <a:solidFill>
                  <a:srgbClr val="FF0000"/>
                </a:solidFill>
                <a:latin typeface="Segoe UI Light" panose="020B0502040204020203" pitchFamily="34" charset="0"/>
                <a:cs typeface="Segoe UI Light" panose="020B0502040204020203" pitchFamily="34" charset="0"/>
              </a:rPr>
              <a:t>25 </a:t>
            </a:r>
            <a:r>
              <a:rPr lang="fr-FR" sz="1600" b="1" dirty="0">
                <a:solidFill>
                  <a:srgbClr val="FF0000"/>
                </a:solidFill>
                <a:latin typeface="Segoe UI Light" panose="020B0502040204020203" pitchFamily="34" charset="0"/>
                <a:cs typeface="Segoe UI Light" panose="020B0502040204020203" pitchFamily="34" charset="0"/>
              </a:rPr>
              <a:t>€ </a:t>
            </a:r>
            <a:endParaRPr lang="fr-FR" sz="1200" b="1" dirty="0">
              <a:solidFill>
                <a:prstClr val="black"/>
              </a:solidFill>
              <a:latin typeface="Segoe UI Light" panose="020B0502040204020203" pitchFamily="34" charset="0"/>
              <a:cs typeface="Segoe UI Light" panose="020B0502040204020203" pitchFamily="34" charset="0"/>
            </a:endParaRPr>
          </a:p>
        </p:txBody>
      </p:sp>
      <p:sp>
        <p:nvSpPr>
          <p:cNvPr id="40" name="Rectangle : coins arrondis 88">
            <a:extLst>
              <a:ext uri="{FF2B5EF4-FFF2-40B4-BE49-F238E27FC236}">
                <a16:creationId xmlns:a16="http://schemas.microsoft.com/office/drawing/2014/main" id="{4EADE7F7-529F-4B5E-9216-6A22D838F2D9}"/>
              </a:ext>
            </a:extLst>
          </p:cNvPr>
          <p:cNvSpPr/>
          <p:nvPr/>
        </p:nvSpPr>
        <p:spPr>
          <a:xfrm rot="5400000">
            <a:off x="5907966" y="4516905"/>
            <a:ext cx="576000" cy="3995077"/>
          </a:xfrm>
          <a:prstGeom prst="roundRect">
            <a:avLst>
              <a:gd name="adj" fmla="val 5180"/>
            </a:avLst>
          </a:prstGeom>
          <a:solidFill>
            <a:srgbClr val="BDCAE5"/>
          </a:solidFill>
          <a:ln>
            <a:solidFill>
              <a:srgbClr val="BDCAE5"/>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lgn="ctr"/>
            <a:r>
              <a:rPr lang="fr-FR" b="1" dirty="0" smtClean="0">
                <a:solidFill>
                  <a:schemeClr val="tx1"/>
                </a:solidFill>
                <a:latin typeface="Segoe UI Light" panose="020B0502040204020203" pitchFamily="34" charset="0"/>
                <a:cs typeface="Segoe UI Light" panose="020B0502040204020203" pitchFamily="34" charset="0"/>
              </a:rPr>
              <a:t>Forfait </a:t>
            </a:r>
            <a:r>
              <a:rPr lang="fr-FR" b="1" dirty="0">
                <a:solidFill>
                  <a:schemeClr val="tx1"/>
                </a:solidFill>
                <a:latin typeface="Segoe UI Light" panose="020B0502040204020203" pitchFamily="34" charset="0"/>
                <a:cs typeface="Segoe UI Light" panose="020B0502040204020203" pitchFamily="34" charset="0"/>
              </a:rPr>
              <a:t>courant (par </a:t>
            </a:r>
            <a:r>
              <a:rPr lang="fr-FR" b="1" dirty="0" smtClean="0">
                <a:solidFill>
                  <a:schemeClr val="tx1"/>
                </a:solidFill>
                <a:latin typeface="Segoe UI Light" panose="020B0502040204020203" pitchFamily="34" charset="0"/>
                <a:cs typeface="Segoe UI Light" panose="020B0502040204020203" pitchFamily="34" charset="0"/>
              </a:rPr>
              <a:t>mois)</a:t>
            </a:r>
            <a:endParaRPr lang="fr-FR" b="1" dirty="0">
              <a:solidFill>
                <a:schemeClr val="tx1"/>
              </a:solidFill>
              <a:latin typeface="Segoe UI Light" panose="020B0502040204020203" pitchFamily="34" charset="0"/>
              <a:cs typeface="Segoe UI Light" panose="020B0502040204020203" pitchFamily="34" charset="0"/>
            </a:endParaRPr>
          </a:p>
          <a:p>
            <a:pPr lvl="0" algn="ctr"/>
            <a:r>
              <a:rPr lang="fr-FR" b="1" dirty="0" smtClean="0">
                <a:solidFill>
                  <a:schemeClr val="tx1"/>
                </a:solidFill>
                <a:latin typeface="Segoe UI Light" panose="020B0502040204020203" pitchFamily="34" charset="0"/>
                <a:cs typeface="Segoe UI Light" panose="020B0502040204020203" pitchFamily="34" charset="0"/>
              </a:rPr>
              <a:t>10 € </a:t>
            </a:r>
            <a:r>
              <a:rPr lang="fr-FR" sz="1400" b="1" dirty="0" smtClean="0">
                <a:solidFill>
                  <a:schemeClr val="tx1"/>
                </a:solidFill>
                <a:latin typeface="Segoe UI Light" panose="020B0502040204020203" pitchFamily="34" charset="0"/>
                <a:cs typeface="Segoe UI Light" panose="020B0502040204020203" pitchFamily="34" charset="0"/>
              </a:rPr>
              <a:t>(sans AT) </a:t>
            </a:r>
            <a:r>
              <a:rPr lang="fr-FR" b="1" dirty="0" smtClean="0">
                <a:solidFill>
                  <a:schemeClr val="tx1"/>
                </a:solidFill>
                <a:latin typeface="Segoe UI Light" panose="020B0502040204020203" pitchFamily="34" charset="0"/>
                <a:cs typeface="Segoe UI Light" panose="020B0502040204020203" pitchFamily="34" charset="0"/>
              </a:rPr>
              <a:t>/ 25 € </a:t>
            </a:r>
            <a:r>
              <a:rPr lang="fr-FR" sz="1400" b="1" dirty="0" smtClean="0">
                <a:solidFill>
                  <a:schemeClr val="tx1"/>
                </a:solidFill>
                <a:latin typeface="Segoe UI Light" panose="020B0502040204020203" pitchFamily="34" charset="0"/>
                <a:cs typeface="Segoe UI Light" panose="020B0502040204020203" pitchFamily="34" charset="0"/>
              </a:rPr>
              <a:t>(avec </a:t>
            </a:r>
            <a:r>
              <a:rPr lang="fr-FR" sz="1400" b="1" dirty="0">
                <a:solidFill>
                  <a:schemeClr val="tx1"/>
                </a:solidFill>
                <a:latin typeface="Segoe UI Light" panose="020B0502040204020203" pitchFamily="34" charset="0"/>
                <a:cs typeface="Segoe UI Light" panose="020B0502040204020203" pitchFamily="34" charset="0"/>
              </a:rPr>
              <a:t>AT) </a:t>
            </a:r>
            <a:endParaRPr lang="fr-FR" b="1" dirty="0">
              <a:solidFill>
                <a:schemeClr val="tx1"/>
              </a:solidFill>
              <a:latin typeface="Segoe UI Light" panose="020B0502040204020203" pitchFamily="34" charset="0"/>
              <a:cs typeface="Segoe UI Light" panose="020B0502040204020203" pitchFamily="34" charset="0"/>
            </a:endParaRPr>
          </a:p>
        </p:txBody>
      </p:sp>
      <p:sp>
        <p:nvSpPr>
          <p:cNvPr id="5" name="Titre 4"/>
          <p:cNvSpPr>
            <a:spLocks noGrp="1"/>
          </p:cNvSpPr>
          <p:nvPr>
            <p:ph type="title"/>
          </p:nvPr>
        </p:nvSpPr>
        <p:spPr/>
        <p:txBody>
          <a:bodyPr/>
          <a:lstStyle/>
          <a:p>
            <a:r>
              <a:rPr lang="fr-FR" dirty="0"/>
              <a:t>Première proposition de rémunération de la part activité de la </a:t>
            </a:r>
            <a:r>
              <a:rPr lang="fr-FR" dirty="0" smtClean="0"/>
              <a:t>télésurveillance </a:t>
            </a:r>
            <a:r>
              <a:rPr lang="fr-FR" dirty="0"/>
              <a:t>– paiement à </a:t>
            </a:r>
            <a:r>
              <a:rPr lang="fr-FR" dirty="0" smtClean="0"/>
              <a:t>l’opérateur par mois</a:t>
            </a:r>
            <a:r>
              <a:rPr lang="fr-FR" dirty="0"/>
              <a:t/>
            </a:r>
            <a:br>
              <a:rPr lang="fr-FR" dirty="0"/>
            </a:br>
            <a:endParaRPr lang="fr-FR" dirty="0"/>
          </a:p>
        </p:txBody>
      </p:sp>
      <p:sp>
        <p:nvSpPr>
          <p:cNvPr id="13" name="Espace réservé du texte 12"/>
          <p:cNvSpPr>
            <a:spLocks noGrp="1"/>
          </p:cNvSpPr>
          <p:nvPr>
            <p:ph type="body" sz="quarter" idx="10"/>
          </p:nvPr>
        </p:nvSpPr>
        <p:spPr/>
        <p:txBody>
          <a:bodyPr/>
          <a:lstStyle/>
          <a:p>
            <a:endParaRPr lang="fr-FR" dirty="0"/>
          </a:p>
        </p:txBody>
      </p:sp>
      <p:sp>
        <p:nvSpPr>
          <p:cNvPr id="25" name="Rectangle : coins arrondis 88">
            <a:extLst>
              <a:ext uri="{FF2B5EF4-FFF2-40B4-BE49-F238E27FC236}">
                <a16:creationId xmlns:a16="http://schemas.microsoft.com/office/drawing/2014/main" id="{4EADE7F7-529F-4B5E-9216-6A22D838F2D9}"/>
              </a:ext>
            </a:extLst>
          </p:cNvPr>
          <p:cNvSpPr/>
          <p:nvPr/>
        </p:nvSpPr>
        <p:spPr>
          <a:xfrm rot="5400000">
            <a:off x="4854722" y="2512435"/>
            <a:ext cx="684000" cy="2071116"/>
          </a:xfrm>
          <a:prstGeom prst="roundRect">
            <a:avLst>
              <a:gd name="adj" fmla="val 518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lgn="ctr"/>
            <a:r>
              <a:rPr lang="fr-FR" sz="1600" b="1" dirty="0" smtClean="0">
                <a:solidFill>
                  <a:srgbClr val="FF0000"/>
                </a:solidFill>
                <a:latin typeface="Segoe UI Light" panose="020B0502040204020203" pitchFamily="34" charset="0"/>
                <a:cs typeface="Segoe UI Light" panose="020B0502040204020203" pitchFamily="34" charset="0"/>
              </a:rPr>
              <a:t>10 € </a:t>
            </a:r>
            <a:endParaRPr lang="fr-FR" sz="1200" b="1" dirty="0">
              <a:solidFill>
                <a:prstClr val="black"/>
              </a:solidFill>
              <a:latin typeface="Segoe UI Light" panose="020B0502040204020203" pitchFamily="34" charset="0"/>
              <a:cs typeface="Segoe UI Light" panose="020B0502040204020203" pitchFamily="34" charset="0"/>
            </a:endParaRPr>
          </a:p>
        </p:txBody>
      </p:sp>
      <p:sp>
        <p:nvSpPr>
          <p:cNvPr id="2" name="Flèche courbée vers la gauche 1"/>
          <p:cNvSpPr/>
          <p:nvPr/>
        </p:nvSpPr>
        <p:spPr>
          <a:xfrm>
            <a:off x="5548350" y="3541323"/>
            <a:ext cx="433746" cy="888855"/>
          </a:xfrm>
          <a:prstGeom prst="curvedLeftArrow">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fr-FR" sz="1600" dirty="0" err="1">
              <a:solidFill>
                <a:schemeClr val="bg1"/>
              </a:solidFill>
            </a:endParaRPr>
          </a:p>
        </p:txBody>
      </p:sp>
      <p:sp>
        <p:nvSpPr>
          <p:cNvPr id="42" name="Rectangle : coins arrondis 88">
            <a:extLst>
              <a:ext uri="{FF2B5EF4-FFF2-40B4-BE49-F238E27FC236}">
                <a16:creationId xmlns:a16="http://schemas.microsoft.com/office/drawing/2014/main" id="{4EADE7F7-529F-4B5E-9216-6A22D838F2D9}"/>
              </a:ext>
            </a:extLst>
          </p:cNvPr>
          <p:cNvSpPr/>
          <p:nvPr/>
        </p:nvSpPr>
        <p:spPr>
          <a:xfrm rot="5400000">
            <a:off x="2451229" y="2244632"/>
            <a:ext cx="684000" cy="2606722"/>
          </a:xfrm>
          <a:prstGeom prst="roundRect">
            <a:avLst>
              <a:gd name="adj" fmla="val 518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lgn="ctr"/>
            <a:r>
              <a:rPr lang="fr-FR" sz="1200" b="1" dirty="0">
                <a:solidFill>
                  <a:schemeClr val="tx1"/>
                </a:solidFill>
                <a:latin typeface="Segoe UI Light" panose="020B0502040204020203" pitchFamily="34" charset="0"/>
                <a:cs typeface="Segoe UI Light" panose="020B0502040204020203" pitchFamily="34" charset="0"/>
              </a:rPr>
              <a:t>vérification, suivi et analyse des alertes</a:t>
            </a:r>
          </a:p>
          <a:p>
            <a:pPr lvl="0" algn="ctr"/>
            <a:r>
              <a:rPr lang="fr-FR" sz="1200" b="1" dirty="0">
                <a:solidFill>
                  <a:schemeClr val="tx1"/>
                </a:solidFill>
                <a:latin typeface="Segoe UI Light" panose="020B0502040204020203" pitchFamily="34" charset="0"/>
                <a:cs typeface="Segoe UI Light" panose="020B0502040204020203" pitchFamily="34" charset="0"/>
              </a:rPr>
              <a:t>adaptations / réactions </a:t>
            </a:r>
            <a:r>
              <a:rPr lang="fr-FR" sz="1200" b="1" u="sng" dirty="0" smtClean="0">
                <a:solidFill>
                  <a:schemeClr val="tx1"/>
                </a:solidFill>
                <a:latin typeface="Segoe UI Light" panose="020B0502040204020203" pitchFamily="34" charset="0"/>
                <a:cs typeface="Segoe UI Light" panose="020B0502040204020203" pitchFamily="34" charset="0"/>
              </a:rPr>
              <a:t>sans</a:t>
            </a:r>
            <a:r>
              <a:rPr lang="fr-FR" sz="1200" b="1" dirty="0" smtClean="0">
                <a:solidFill>
                  <a:schemeClr val="tx1"/>
                </a:solidFill>
                <a:latin typeface="Segoe UI Light" panose="020B0502040204020203" pitchFamily="34" charset="0"/>
                <a:cs typeface="Segoe UI Light" panose="020B0502040204020203" pitchFamily="34" charset="0"/>
              </a:rPr>
              <a:t> </a:t>
            </a:r>
            <a:r>
              <a:rPr lang="fr-FR" sz="1200" b="1" u="sng" dirty="0" smtClean="0">
                <a:solidFill>
                  <a:schemeClr val="tx1"/>
                </a:solidFill>
                <a:latin typeface="Segoe UI Light" panose="020B0502040204020203" pitchFamily="34" charset="0"/>
                <a:cs typeface="Segoe UI Light" panose="020B0502040204020203" pitchFamily="34" charset="0"/>
              </a:rPr>
              <a:t>accompagnement thérapeutique (AT)</a:t>
            </a:r>
            <a:endParaRPr lang="fr-FR" sz="1200" b="1" u="sng" dirty="0">
              <a:solidFill>
                <a:schemeClr val="tx1"/>
              </a:solidFill>
              <a:latin typeface="Segoe UI Light" panose="020B0502040204020203" pitchFamily="34" charset="0"/>
              <a:cs typeface="Segoe UI Light" panose="020B0502040204020203" pitchFamily="34" charset="0"/>
            </a:endParaRPr>
          </a:p>
        </p:txBody>
      </p:sp>
      <p:sp>
        <p:nvSpPr>
          <p:cNvPr id="46" name="Rectangle : coins arrondis 88">
            <a:extLst>
              <a:ext uri="{FF2B5EF4-FFF2-40B4-BE49-F238E27FC236}">
                <a16:creationId xmlns:a16="http://schemas.microsoft.com/office/drawing/2014/main" id="{4EADE7F7-529F-4B5E-9216-6A22D838F2D9}"/>
              </a:ext>
            </a:extLst>
          </p:cNvPr>
          <p:cNvSpPr/>
          <p:nvPr/>
        </p:nvSpPr>
        <p:spPr>
          <a:xfrm rot="5400000">
            <a:off x="558351" y="3008963"/>
            <a:ext cx="684000" cy="1078060"/>
          </a:xfrm>
          <a:prstGeom prst="roundRect">
            <a:avLst>
              <a:gd name="adj" fmla="val 518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defRPr/>
            </a:pPr>
            <a:r>
              <a:rPr lang="fr-FR" sz="1200" b="1" dirty="0">
                <a:solidFill>
                  <a:prstClr val="black"/>
                </a:solidFill>
                <a:latin typeface="Segoe UI Light" panose="020B0502040204020203" pitchFamily="34" charset="0"/>
                <a:cs typeface="Segoe UI Light" panose="020B0502040204020203" pitchFamily="34" charset="0"/>
              </a:rPr>
              <a:t>Opérateur </a:t>
            </a:r>
            <a:r>
              <a:rPr lang="fr-FR" sz="1050" b="1" i="1" dirty="0">
                <a:solidFill>
                  <a:prstClr val="black"/>
                </a:solidFill>
                <a:latin typeface="Segoe UI Light" panose="020B0502040204020203" pitchFamily="34" charset="0"/>
                <a:cs typeface="Segoe UI Light" panose="020B0502040204020203" pitchFamily="34" charset="0"/>
              </a:rPr>
              <a:t>Plutôt </a:t>
            </a:r>
            <a:r>
              <a:rPr lang="fr-FR" sz="1050" b="1" i="1" dirty="0" smtClean="0">
                <a:solidFill>
                  <a:prstClr val="black"/>
                </a:solidFill>
                <a:latin typeface="Segoe UI Light" panose="020B0502040204020203" pitchFamily="34" charset="0"/>
                <a:cs typeface="Segoe UI Light" panose="020B0502040204020203" pitchFamily="34" charset="0"/>
              </a:rPr>
              <a:t>médecin</a:t>
            </a:r>
            <a:endParaRPr lang="fr-FR" sz="1050" b="1" i="1" dirty="0">
              <a:solidFill>
                <a:prstClr val="black"/>
              </a:solidFill>
              <a:latin typeface="Segoe UI Light" panose="020B0502040204020203" pitchFamily="34" charset="0"/>
              <a:cs typeface="Segoe UI Light" panose="020B0502040204020203" pitchFamily="34" charset="0"/>
            </a:endParaRPr>
          </a:p>
        </p:txBody>
      </p:sp>
      <p:sp>
        <p:nvSpPr>
          <p:cNvPr id="31" name="ZoneTexte 30"/>
          <p:cNvSpPr txBox="1"/>
          <p:nvPr/>
        </p:nvSpPr>
        <p:spPr>
          <a:xfrm>
            <a:off x="9148299" y="4670563"/>
            <a:ext cx="2641184" cy="461665"/>
          </a:xfrm>
          <a:prstGeom prst="rect">
            <a:avLst/>
          </a:prstGeom>
          <a:noFill/>
        </p:spPr>
        <p:txBody>
          <a:bodyPr wrap="square" rtlCol="0">
            <a:spAutoFit/>
          </a:bodyPr>
          <a:lstStyle/>
          <a:p>
            <a:endParaRPr lang="fr-FR" sz="1200" i="1" dirty="0" smtClean="0">
              <a:latin typeface="Segoe UI Light" panose="020B0502040204020203" pitchFamily="34" charset="0"/>
              <a:cs typeface="Segoe UI Light" panose="020B0502040204020203" pitchFamily="34" charset="0"/>
            </a:endParaRPr>
          </a:p>
          <a:p>
            <a:r>
              <a:rPr lang="fr-FR" sz="1200" i="1" dirty="0" smtClean="0">
                <a:latin typeface="Segoe UI Light" panose="020B0502040204020203" pitchFamily="34" charset="0"/>
                <a:cs typeface="Segoe UI Light" panose="020B0502040204020203" pitchFamily="34" charset="0"/>
              </a:rPr>
              <a:t>…  </a:t>
            </a:r>
            <a:endParaRPr lang="fr-FR" sz="1200" i="1" dirty="0">
              <a:latin typeface="Segoe UI Light" panose="020B0502040204020203" pitchFamily="34" charset="0"/>
              <a:cs typeface="Segoe UI Light" panose="020B0502040204020203" pitchFamily="34" charset="0"/>
            </a:endParaRPr>
          </a:p>
        </p:txBody>
      </p:sp>
      <p:sp>
        <p:nvSpPr>
          <p:cNvPr id="14" name="Rectangle à coins arrondis 13"/>
          <p:cNvSpPr/>
          <p:nvPr/>
        </p:nvSpPr>
        <p:spPr>
          <a:xfrm>
            <a:off x="6346553" y="3978052"/>
            <a:ext cx="2607509" cy="692511"/>
          </a:xfrm>
          <a:prstGeom prst="round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200" i="1" dirty="0" smtClean="0">
              <a:latin typeface="Segoe UI Light" panose="020B0502040204020203" pitchFamily="34" charset="0"/>
              <a:cs typeface="Segoe UI Light" panose="020B0502040204020203" pitchFamily="34" charset="0"/>
            </a:endParaRPr>
          </a:p>
          <a:p>
            <a:pPr algn="ctr"/>
            <a:r>
              <a:rPr lang="fr-FR" sz="1100" b="1" i="1" u="sng" dirty="0" smtClean="0">
                <a:solidFill>
                  <a:schemeClr val="tx1"/>
                </a:solidFill>
                <a:latin typeface="Segoe UI Light" panose="020B0502040204020203" pitchFamily="34" charset="0"/>
                <a:cs typeface="Segoe UI Light" panose="020B0502040204020203" pitchFamily="34" charset="0"/>
              </a:rPr>
              <a:t>Hypothèses </a:t>
            </a:r>
            <a:r>
              <a:rPr lang="fr-FR" sz="1100" b="1" i="1" dirty="0">
                <a:solidFill>
                  <a:schemeClr val="tx1"/>
                </a:solidFill>
                <a:latin typeface="Segoe UI Light" panose="020B0502040204020203" pitchFamily="34" charset="0"/>
                <a:cs typeface="Segoe UI Light" panose="020B0502040204020203" pitchFamily="34" charset="0"/>
              </a:rPr>
              <a:t>: </a:t>
            </a:r>
          </a:p>
          <a:p>
            <a:pPr marL="171450" indent="-171450">
              <a:buFontTx/>
              <a:buChar char="-"/>
            </a:pPr>
            <a:r>
              <a:rPr lang="fr-FR" sz="1100" b="1" i="1" dirty="0">
                <a:solidFill>
                  <a:schemeClr val="tx1"/>
                </a:solidFill>
                <a:latin typeface="Segoe UI Light" panose="020B0502040204020203" pitchFamily="34" charset="0"/>
                <a:cs typeface="Segoe UI Light" panose="020B0502040204020203" pitchFamily="34" charset="0"/>
              </a:rPr>
              <a:t>Moins de 10’ par semaine à grande majorité paramédicale</a:t>
            </a:r>
          </a:p>
          <a:p>
            <a:pPr marL="171450" indent="-171450">
              <a:buFontTx/>
              <a:buChar char="-"/>
            </a:pPr>
            <a:r>
              <a:rPr lang="fr-FR" sz="1100" b="1" i="1" dirty="0">
                <a:solidFill>
                  <a:schemeClr val="tx1"/>
                </a:solidFill>
                <a:latin typeface="Segoe UI Light" panose="020B0502040204020203" pitchFamily="34" charset="0"/>
                <a:cs typeface="Segoe UI Light" panose="020B0502040204020203" pitchFamily="34" charset="0"/>
              </a:rPr>
              <a:t> Tarification cohérente avec ETAPES</a:t>
            </a:r>
          </a:p>
          <a:p>
            <a:pPr algn="ctr">
              <a:spcBef>
                <a:spcPts val="300"/>
              </a:spcBef>
              <a:spcAft>
                <a:spcPts val="300"/>
              </a:spcAft>
            </a:pPr>
            <a:endParaRPr lang="fr-FR" sz="1600" dirty="0" err="1">
              <a:solidFill>
                <a:schemeClr val="bg1"/>
              </a:solidFill>
            </a:endParaRPr>
          </a:p>
        </p:txBody>
      </p:sp>
      <p:sp>
        <p:nvSpPr>
          <p:cNvPr id="35" name="Rectangle à coins arrondis 34"/>
          <p:cNvSpPr/>
          <p:nvPr/>
        </p:nvSpPr>
        <p:spPr>
          <a:xfrm>
            <a:off x="9080264" y="3936085"/>
            <a:ext cx="2950834" cy="655325"/>
          </a:xfrm>
          <a:prstGeom prst="round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200" i="1" dirty="0" smtClean="0">
              <a:latin typeface="Segoe UI Light" panose="020B0502040204020203" pitchFamily="34" charset="0"/>
              <a:cs typeface="Segoe UI Light" panose="020B0502040204020203" pitchFamily="34" charset="0"/>
            </a:endParaRPr>
          </a:p>
          <a:p>
            <a:pPr algn="ctr">
              <a:spcBef>
                <a:spcPts val="300"/>
              </a:spcBef>
              <a:spcAft>
                <a:spcPts val="300"/>
              </a:spcAft>
            </a:pPr>
            <a:r>
              <a:rPr lang="fr-FR" sz="1200" b="1" i="1" u="sng" dirty="0" smtClean="0">
                <a:solidFill>
                  <a:schemeClr val="tx1"/>
                </a:solidFill>
                <a:latin typeface="Segoe UI Light" panose="020B0502040204020203" pitchFamily="34" charset="0"/>
                <a:cs typeface="Segoe UI Light" panose="020B0502040204020203" pitchFamily="34" charset="0"/>
              </a:rPr>
              <a:t>Exemples</a:t>
            </a:r>
            <a:r>
              <a:rPr lang="fr-FR" sz="1200" b="1" i="1" u="sng" dirty="0">
                <a:solidFill>
                  <a:schemeClr val="tx1"/>
                </a:solidFill>
                <a:latin typeface="Segoe UI Light" panose="020B0502040204020203" pitchFamily="34" charset="0"/>
                <a:cs typeface="Segoe UI Light" panose="020B0502040204020203" pitchFamily="34" charset="0"/>
              </a:rPr>
              <a:t>: </a:t>
            </a:r>
          </a:p>
          <a:p>
            <a:pPr algn="ctr">
              <a:spcBef>
                <a:spcPts val="300"/>
              </a:spcBef>
              <a:spcAft>
                <a:spcPts val="300"/>
              </a:spcAft>
            </a:pPr>
            <a:r>
              <a:rPr lang="fr-FR" sz="1100" b="1" i="1" dirty="0" smtClean="0">
                <a:solidFill>
                  <a:schemeClr val="tx1"/>
                </a:solidFill>
                <a:latin typeface="Segoe UI" panose="020B0502040204020203" pitchFamily="34" charset="0"/>
                <a:cs typeface="Segoe UI" panose="020B0502040204020203" pitchFamily="34" charset="0"/>
              </a:rPr>
              <a:t>insuffisants </a:t>
            </a:r>
            <a:r>
              <a:rPr lang="fr-FR" sz="1100" b="1" i="1" dirty="0">
                <a:solidFill>
                  <a:schemeClr val="tx1"/>
                </a:solidFill>
                <a:latin typeface="Segoe UI" panose="020B0502040204020203" pitchFamily="34" charset="0"/>
                <a:cs typeface="Segoe UI" panose="020B0502040204020203" pitchFamily="34" charset="0"/>
              </a:rPr>
              <a:t>cardiaques </a:t>
            </a:r>
            <a:r>
              <a:rPr lang="fr-FR" sz="1100" b="1" i="1" dirty="0" smtClean="0">
                <a:solidFill>
                  <a:schemeClr val="tx1"/>
                </a:solidFill>
                <a:latin typeface="Segoe UI" panose="020B0502040204020203" pitchFamily="34" charset="0"/>
                <a:cs typeface="Segoe UI" panose="020B0502040204020203" pitchFamily="34" charset="0"/>
              </a:rPr>
              <a:t>chroniques/diabétiques ETAPES </a:t>
            </a:r>
            <a:endParaRPr lang="fr-FR" sz="1100" b="1" i="1" dirty="0">
              <a:solidFill>
                <a:schemeClr val="tx1"/>
              </a:solidFill>
              <a:latin typeface="Segoe UI" panose="020B0502040204020203" pitchFamily="34" charset="0"/>
              <a:cs typeface="Segoe UI" panose="020B0502040204020203" pitchFamily="34" charset="0"/>
            </a:endParaRPr>
          </a:p>
          <a:p>
            <a:pPr algn="ctr">
              <a:spcBef>
                <a:spcPts val="300"/>
              </a:spcBef>
              <a:spcAft>
                <a:spcPts val="300"/>
              </a:spcAft>
            </a:pPr>
            <a:endParaRPr lang="fr-FR" sz="1600" dirty="0" err="1">
              <a:solidFill>
                <a:schemeClr val="bg1"/>
              </a:solidFill>
            </a:endParaRPr>
          </a:p>
        </p:txBody>
      </p:sp>
      <p:sp>
        <p:nvSpPr>
          <p:cNvPr id="36" name="Rectangle à coins arrondis 35"/>
          <p:cNvSpPr/>
          <p:nvPr/>
        </p:nvSpPr>
        <p:spPr>
          <a:xfrm>
            <a:off x="6339512" y="3183924"/>
            <a:ext cx="2614551" cy="741859"/>
          </a:xfrm>
          <a:prstGeom prst="round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200" b="1" i="1" dirty="0" smtClean="0">
              <a:solidFill>
                <a:schemeClr val="tx1"/>
              </a:solidFill>
              <a:latin typeface="Segoe UI Light" panose="020B0502040204020203" pitchFamily="34" charset="0"/>
              <a:cs typeface="Segoe UI Light" panose="020B0502040204020203" pitchFamily="34" charset="0"/>
            </a:endParaRPr>
          </a:p>
          <a:p>
            <a:endParaRPr lang="fr-FR" sz="1200" b="1" i="1" dirty="0">
              <a:solidFill>
                <a:schemeClr val="tx1"/>
              </a:solidFill>
              <a:latin typeface="Segoe UI Light" panose="020B0502040204020203" pitchFamily="34" charset="0"/>
              <a:cs typeface="Segoe UI Light" panose="020B0502040204020203" pitchFamily="34" charset="0"/>
            </a:endParaRPr>
          </a:p>
          <a:p>
            <a:pPr algn="just"/>
            <a:r>
              <a:rPr lang="fr-FR" sz="1200" b="1" i="1" dirty="0" smtClean="0">
                <a:solidFill>
                  <a:schemeClr val="tx1"/>
                </a:solidFill>
                <a:latin typeface="Segoe UI Light" panose="020B0502040204020203" pitchFamily="34" charset="0"/>
                <a:cs typeface="Segoe UI Light" panose="020B0502040204020203" pitchFamily="34" charset="0"/>
              </a:rPr>
              <a:t>Pour </a:t>
            </a:r>
            <a:r>
              <a:rPr lang="fr-FR" sz="1200" b="1" i="1" dirty="0">
                <a:solidFill>
                  <a:schemeClr val="tx1"/>
                </a:solidFill>
                <a:latin typeface="Segoe UI Light" panose="020B0502040204020203" pitchFamily="34" charset="0"/>
                <a:cs typeface="Segoe UI Light" panose="020B0502040204020203" pitchFamily="34" charset="0"/>
              </a:rPr>
              <a:t>les TLS qui ne nécessitent pas l’intervention d’un professionnel paramédical</a:t>
            </a:r>
          </a:p>
          <a:p>
            <a:endParaRPr lang="fr-FR" sz="1200" i="1" dirty="0" smtClean="0">
              <a:latin typeface="Segoe UI Light" panose="020B0502040204020203" pitchFamily="34" charset="0"/>
              <a:cs typeface="Segoe UI Light" panose="020B0502040204020203" pitchFamily="34" charset="0"/>
            </a:endParaRPr>
          </a:p>
          <a:p>
            <a:pPr algn="ctr">
              <a:spcBef>
                <a:spcPts val="300"/>
              </a:spcBef>
              <a:spcAft>
                <a:spcPts val="300"/>
              </a:spcAft>
            </a:pPr>
            <a:endParaRPr lang="fr-FR" sz="1600" dirty="0" err="1">
              <a:solidFill>
                <a:schemeClr val="bg1"/>
              </a:solidFill>
            </a:endParaRPr>
          </a:p>
        </p:txBody>
      </p:sp>
      <p:sp>
        <p:nvSpPr>
          <p:cNvPr id="41" name="Rectangle à coins arrondis 40"/>
          <p:cNvSpPr/>
          <p:nvPr/>
        </p:nvSpPr>
        <p:spPr>
          <a:xfrm>
            <a:off x="6337154" y="1427840"/>
            <a:ext cx="2439561" cy="981138"/>
          </a:xfrm>
          <a:prstGeom prst="round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200" b="1" i="1" u="sng" dirty="0" smtClean="0">
              <a:solidFill>
                <a:schemeClr val="tx1"/>
              </a:solidFill>
              <a:latin typeface="Segoe UI Light" panose="020B0502040204020203" pitchFamily="34" charset="0"/>
              <a:cs typeface="Segoe UI Light" panose="020B0502040204020203" pitchFamily="34" charset="0"/>
            </a:endParaRPr>
          </a:p>
          <a:p>
            <a:pPr algn="ctr"/>
            <a:r>
              <a:rPr lang="fr-FR" sz="1200" b="1" i="1" u="sng" dirty="0" smtClean="0">
                <a:solidFill>
                  <a:schemeClr val="tx1"/>
                </a:solidFill>
                <a:latin typeface="Segoe UI Light" panose="020B0502040204020203" pitchFamily="34" charset="0"/>
                <a:cs typeface="Segoe UI Light" panose="020B0502040204020203" pitchFamily="34" charset="0"/>
              </a:rPr>
              <a:t>Hypothèses </a:t>
            </a:r>
            <a:r>
              <a:rPr lang="fr-FR" sz="1200" b="1" i="1" u="sng" dirty="0">
                <a:solidFill>
                  <a:schemeClr val="tx1"/>
                </a:solidFill>
                <a:latin typeface="Segoe UI Light" panose="020B0502040204020203" pitchFamily="34" charset="0"/>
                <a:cs typeface="Segoe UI Light" panose="020B0502040204020203" pitchFamily="34" charset="0"/>
              </a:rPr>
              <a:t>: </a:t>
            </a:r>
          </a:p>
          <a:p>
            <a:pPr marL="171450" indent="-171450">
              <a:buFontTx/>
              <a:buChar char="-"/>
            </a:pPr>
            <a:r>
              <a:rPr lang="fr-FR" sz="1200" b="1" i="1" dirty="0">
                <a:solidFill>
                  <a:schemeClr val="tx1"/>
                </a:solidFill>
                <a:latin typeface="Segoe UI Light" panose="020B0502040204020203" pitchFamily="34" charset="0"/>
                <a:cs typeface="Segoe UI Light" panose="020B0502040204020203" pitchFamily="34" charset="0"/>
              </a:rPr>
              <a:t>Réalisé plutôt </a:t>
            </a:r>
            <a:r>
              <a:rPr lang="fr-FR" sz="1200" b="1" i="1">
                <a:solidFill>
                  <a:schemeClr val="tx1"/>
                </a:solidFill>
                <a:latin typeface="Segoe UI Light" panose="020B0502040204020203" pitchFamily="34" charset="0"/>
                <a:cs typeface="Segoe UI Light" panose="020B0502040204020203" pitchFamily="34" charset="0"/>
              </a:rPr>
              <a:t>par </a:t>
            </a:r>
            <a:r>
              <a:rPr lang="fr-FR" sz="1200" b="1" i="1" smtClean="0">
                <a:solidFill>
                  <a:schemeClr val="tx1"/>
                </a:solidFill>
                <a:latin typeface="Segoe UI Light" panose="020B0502040204020203" pitchFamily="34" charset="0"/>
                <a:cs typeface="Segoe UI Light" panose="020B0502040204020203" pitchFamily="34" charset="0"/>
              </a:rPr>
              <a:t>un </a:t>
            </a:r>
            <a:r>
              <a:rPr lang="fr-FR" sz="1200" b="1" i="1" dirty="0">
                <a:solidFill>
                  <a:schemeClr val="tx1"/>
                </a:solidFill>
                <a:latin typeface="Segoe UI Light" panose="020B0502040204020203" pitchFamily="34" charset="0"/>
                <a:cs typeface="Segoe UI Light" panose="020B0502040204020203" pitchFamily="34" charset="0"/>
              </a:rPr>
              <a:t>IDE</a:t>
            </a:r>
          </a:p>
          <a:p>
            <a:pPr marL="171450" indent="-171450">
              <a:buFontTx/>
              <a:buChar char="-"/>
            </a:pPr>
            <a:r>
              <a:rPr lang="fr-FR" sz="1200" b="1" i="1" dirty="0">
                <a:solidFill>
                  <a:schemeClr val="tx1"/>
                </a:solidFill>
                <a:latin typeface="Segoe UI Light" panose="020B0502040204020203" pitchFamily="34" charset="0"/>
                <a:cs typeface="Segoe UI Light" panose="020B0502040204020203" pitchFamily="34" charset="0"/>
              </a:rPr>
              <a:t>Durée courte </a:t>
            </a:r>
          </a:p>
          <a:p>
            <a:endParaRPr lang="fr-FR" sz="1200" i="1" dirty="0" smtClean="0">
              <a:latin typeface="Segoe UI Light" panose="020B0502040204020203" pitchFamily="34" charset="0"/>
              <a:cs typeface="Segoe UI Light" panose="020B0502040204020203" pitchFamily="34" charset="0"/>
            </a:endParaRPr>
          </a:p>
          <a:p>
            <a:pPr algn="ctr">
              <a:spcBef>
                <a:spcPts val="300"/>
              </a:spcBef>
              <a:spcAft>
                <a:spcPts val="300"/>
              </a:spcAft>
            </a:pPr>
            <a:endParaRPr lang="fr-FR" sz="1600" dirty="0" err="1">
              <a:solidFill>
                <a:schemeClr val="bg1"/>
              </a:solidFill>
            </a:endParaRPr>
          </a:p>
        </p:txBody>
      </p:sp>
      <p:sp>
        <p:nvSpPr>
          <p:cNvPr id="43" name="Rectangle à coins arrondis 42"/>
          <p:cNvSpPr/>
          <p:nvPr/>
        </p:nvSpPr>
        <p:spPr>
          <a:xfrm>
            <a:off x="9080264" y="3142825"/>
            <a:ext cx="2950834" cy="741859"/>
          </a:xfrm>
          <a:prstGeom prst="round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200" b="1" i="1" dirty="0" smtClean="0">
              <a:solidFill>
                <a:schemeClr val="tx1"/>
              </a:solidFill>
              <a:latin typeface="Segoe UI Light" panose="020B0502040204020203" pitchFamily="34" charset="0"/>
              <a:cs typeface="Segoe UI Light" panose="020B0502040204020203" pitchFamily="34" charset="0"/>
            </a:endParaRPr>
          </a:p>
          <a:p>
            <a:pPr algn="ctr"/>
            <a:r>
              <a:rPr lang="fr-FR" sz="1200" b="1" i="1" u="sng" dirty="0" smtClean="0">
                <a:solidFill>
                  <a:schemeClr val="tx1"/>
                </a:solidFill>
                <a:latin typeface="Segoe UI Light" panose="020B0502040204020203" pitchFamily="34" charset="0"/>
                <a:cs typeface="Segoe UI Light" panose="020B0502040204020203" pitchFamily="34" charset="0"/>
              </a:rPr>
              <a:t>Exemples</a:t>
            </a:r>
            <a:r>
              <a:rPr lang="fr-FR" sz="1200" b="1" i="1" u="sng" dirty="0">
                <a:solidFill>
                  <a:schemeClr val="tx1"/>
                </a:solidFill>
                <a:latin typeface="Segoe UI Light" panose="020B0502040204020203" pitchFamily="34" charset="0"/>
                <a:cs typeface="Segoe UI Light" panose="020B0502040204020203" pitchFamily="34" charset="0"/>
              </a:rPr>
              <a:t>: </a:t>
            </a:r>
            <a:endParaRPr lang="fr-FR" sz="1200" b="1" i="1" u="sng" dirty="0" smtClean="0">
              <a:solidFill>
                <a:schemeClr val="tx1"/>
              </a:solidFill>
              <a:latin typeface="Segoe UI Light" panose="020B0502040204020203" pitchFamily="34" charset="0"/>
              <a:cs typeface="Segoe UI Light" panose="020B0502040204020203" pitchFamily="34" charset="0"/>
            </a:endParaRPr>
          </a:p>
          <a:p>
            <a:pPr algn="ctr"/>
            <a:r>
              <a:rPr lang="fr-FR" sz="1200" b="1" i="1" dirty="0" smtClean="0">
                <a:solidFill>
                  <a:schemeClr val="tx1"/>
                </a:solidFill>
                <a:latin typeface="Segoe UI Light" panose="020B0502040204020203" pitchFamily="34" charset="0"/>
                <a:cs typeface="Segoe UI Light" panose="020B0502040204020203" pitchFamily="34" charset="0"/>
              </a:rPr>
              <a:t>prothèses </a:t>
            </a:r>
            <a:r>
              <a:rPr lang="fr-FR" sz="1200" b="1" i="1" dirty="0">
                <a:solidFill>
                  <a:schemeClr val="tx1"/>
                </a:solidFill>
                <a:latin typeface="Segoe UI Light" panose="020B0502040204020203" pitchFamily="34" charset="0"/>
                <a:cs typeface="Segoe UI Light" panose="020B0502040204020203" pitchFamily="34" charset="0"/>
              </a:rPr>
              <a:t>cardiaques </a:t>
            </a:r>
            <a:r>
              <a:rPr lang="fr-FR" sz="1200" b="1" i="1" dirty="0" smtClean="0">
                <a:solidFill>
                  <a:schemeClr val="tx1"/>
                </a:solidFill>
                <a:latin typeface="Segoe UI Light" panose="020B0502040204020203" pitchFamily="34" charset="0"/>
                <a:cs typeface="Segoe UI Light" panose="020B0502040204020203" pitchFamily="34" charset="0"/>
              </a:rPr>
              <a:t>implantables ETAPES</a:t>
            </a:r>
          </a:p>
          <a:p>
            <a:pPr algn="ctr">
              <a:spcBef>
                <a:spcPts val="300"/>
              </a:spcBef>
              <a:spcAft>
                <a:spcPts val="300"/>
              </a:spcAft>
            </a:pPr>
            <a:endParaRPr lang="fr-FR" sz="1600" dirty="0" err="1">
              <a:solidFill>
                <a:schemeClr val="bg1"/>
              </a:solidFill>
            </a:endParaRPr>
          </a:p>
        </p:txBody>
      </p:sp>
      <p:sp>
        <p:nvSpPr>
          <p:cNvPr id="44" name="Rectangle : coins arrondis 102">
            <a:extLst>
              <a:ext uri="{FF2B5EF4-FFF2-40B4-BE49-F238E27FC236}">
                <a16:creationId xmlns:a16="http://schemas.microsoft.com/office/drawing/2014/main" id="{13A0E6D8-6A9A-4F9B-8E3C-9646A8F665ED}"/>
              </a:ext>
            </a:extLst>
          </p:cNvPr>
          <p:cNvSpPr/>
          <p:nvPr/>
        </p:nvSpPr>
        <p:spPr>
          <a:xfrm flipH="1">
            <a:off x="354420" y="4707750"/>
            <a:ext cx="8816400" cy="288000"/>
          </a:xfrm>
          <a:prstGeom prst="roundRect">
            <a:avLst>
              <a:gd name="adj" fmla="val 0"/>
            </a:avLst>
          </a:prstGeom>
          <a:solidFill>
            <a:schemeClr val="accent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1219170">
              <a:defRPr/>
            </a:pPr>
            <a:r>
              <a:rPr lang="fr-FR" sz="1600" b="1" dirty="0" smtClean="0">
                <a:solidFill>
                  <a:schemeClr val="bg2"/>
                </a:solidFill>
                <a:latin typeface="Segoe UI Light" panose="020B0502040204020203" pitchFamily="34" charset="0"/>
                <a:cs typeface="Segoe UI Light" panose="020B0502040204020203" pitchFamily="34" charset="0"/>
              </a:rPr>
              <a:t>Forfait épisode aigu (prise en charge inférieure à un mois)</a:t>
            </a:r>
            <a:endParaRPr lang="fr-FR" sz="1600" b="1" dirty="0">
              <a:solidFill>
                <a:schemeClr val="bg2"/>
              </a:solidFill>
              <a:latin typeface="Segoe UI Light" panose="020B0502040204020203" pitchFamily="34" charset="0"/>
              <a:cs typeface="Segoe UI Light" panose="020B0502040204020203" pitchFamily="34" charset="0"/>
            </a:endParaRPr>
          </a:p>
        </p:txBody>
      </p:sp>
      <p:sp>
        <p:nvSpPr>
          <p:cNvPr id="45" name="Rectangle : coins arrondis 86">
            <a:extLst>
              <a:ext uri="{FF2B5EF4-FFF2-40B4-BE49-F238E27FC236}">
                <a16:creationId xmlns:a16="http://schemas.microsoft.com/office/drawing/2014/main" id="{51188BFE-2BFE-437F-B39E-846A358F81EA}"/>
              </a:ext>
            </a:extLst>
          </p:cNvPr>
          <p:cNvSpPr/>
          <p:nvPr/>
        </p:nvSpPr>
        <p:spPr>
          <a:xfrm flipH="1">
            <a:off x="379500" y="5008122"/>
            <a:ext cx="1089689" cy="247221"/>
          </a:xfrm>
          <a:prstGeom prst="roundRect">
            <a:avLst>
              <a:gd name="adj" fmla="val 0"/>
            </a:avLst>
          </a:prstGeom>
          <a:solidFill>
            <a:srgbClr val="DFAFD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defTabSz="1219170">
              <a:defRPr/>
            </a:pPr>
            <a:r>
              <a:rPr lang="fr-FR" sz="1200" b="1" dirty="0">
                <a:solidFill>
                  <a:srgbClr val="E7E6E6">
                    <a:lumMod val="25000"/>
                  </a:srgbClr>
                </a:solidFill>
                <a:latin typeface="Segoe UI Light" panose="020B0502040204020203" pitchFamily="34" charset="0"/>
                <a:cs typeface="Segoe UI Light" panose="020B0502040204020203" pitchFamily="34" charset="0"/>
              </a:rPr>
              <a:t>ACTEURS</a:t>
            </a:r>
            <a:r>
              <a:rPr lang="fr-FR" sz="1400" b="1" dirty="0">
                <a:solidFill>
                  <a:srgbClr val="E7E6E6">
                    <a:lumMod val="25000"/>
                  </a:srgbClr>
                </a:solidFill>
                <a:latin typeface="Segoe UI Light" panose="020B0502040204020203" pitchFamily="34" charset="0"/>
                <a:cs typeface="Segoe UI Light" panose="020B0502040204020203" pitchFamily="34" charset="0"/>
              </a:rPr>
              <a:t>  </a:t>
            </a:r>
          </a:p>
        </p:txBody>
      </p:sp>
      <p:sp>
        <p:nvSpPr>
          <p:cNvPr id="47" name="Rectangle : coins arrondis 86">
            <a:extLst>
              <a:ext uri="{FF2B5EF4-FFF2-40B4-BE49-F238E27FC236}">
                <a16:creationId xmlns:a16="http://schemas.microsoft.com/office/drawing/2014/main" id="{51188BFE-2BFE-437F-B39E-846A358F81EA}"/>
              </a:ext>
            </a:extLst>
          </p:cNvPr>
          <p:cNvSpPr/>
          <p:nvPr/>
        </p:nvSpPr>
        <p:spPr>
          <a:xfrm flipH="1">
            <a:off x="1508909" y="5008122"/>
            <a:ext cx="2606722" cy="247221"/>
          </a:xfrm>
          <a:prstGeom prst="roundRect">
            <a:avLst>
              <a:gd name="adj" fmla="val 0"/>
            </a:avLst>
          </a:prstGeom>
          <a:solidFill>
            <a:srgbClr val="DFAFD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defTabSz="1219170">
              <a:defRPr/>
            </a:pPr>
            <a:r>
              <a:rPr lang="fr-FR" sz="1200" b="1" dirty="0">
                <a:solidFill>
                  <a:srgbClr val="E7E6E6">
                    <a:lumMod val="25000"/>
                  </a:srgbClr>
                </a:solidFill>
                <a:latin typeface="Segoe UI Light" panose="020B0502040204020203" pitchFamily="34" charset="0"/>
                <a:cs typeface="Segoe UI Light" panose="020B0502040204020203" pitchFamily="34" charset="0"/>
              </a:rPr>
              <a:t>CONTENU</a:t>
            </a:r>
            <a:r>
              <a:rPr lang="fr-FR" sz="1400" b="1" dirty="0">
                <a:solidFill>
                  <a:srgbClr val="E7E6E6">
                    <a:lumMod val="25000"/>
                  </a:srgbClr>
                </a:solidFill>
                <a:latin typeface="Segoe UI Light" panose="020B0502040204020203" pitchFamily="34" charset="0"/>
                <a:cs typeface="Segoe UI Light" panose="020B0502040204020203" pitchFamily="34" charset="0"/>
              </a:rPr>
              <a:t> </a:t>
            </a:r>
          </a:p>
        </p:txBody>
      </p:sp>
      <p:sp>
        <p:nvSpPr>
          <p:cNvPr id="48" name="Rectangle : coins arrondis 86">
            <a:extLst>
              <a:ext uri="{FF2B5EF4-FFF2-40B4-BE49-F238E27FC236}">
                <a16:creationId xmlns:a16="http://schemas.microsoft.com/office/drawing/2014/main" id="{51188BFE-2BFE-437F-B39E-846A358F81EA}"/>
              </a:ext>
            </a:extLst>
          </p:cNvPr>
          <p:cNvSpPr/>
          <p:nvPr/>
        </p:nvSpPr>
        <p:spPr>
          <a:xfrm flipH="1">
            <a:off x="4183098" y="5008122"/>
            <a:ext cx="2071116" cy="247221"/>
          </a:xfrm>
          <a:prstGeom prst="roundRect">
            <a:avLst>
              <a:gd name="adj" fmla="val 0"/>
            </a:avLst>
          </a:prstGeom>
          <a:solidFill>
            <a:srgbClr val="DFAFD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defTabSz="1219170">
              <a:defRPr/>
            </a:pPr>
            <a:r>
              <a:rPr lang="fr-FR" sz="1200" b="1" dirty="0">
                <a:solidFill>
                  <a:srgbClr val="E7E6E6">
                    <a:lumMod val="25000"/>
                  </a:srgbClr>
                </a:solidFill>
                <a:latin typeface="Segoe UI Light" panose="020B0502040204020203" pitchFamily="34" charset="0"/>
                <a:cs typeface="Segoe UI Light" panose="020B0502040204020203" pitchFamily="34" charset="0"/>
              </a:rPr>
              <a:t>COUT PAR PATIENT </a:t>
            </a:r>
          </a:p>
        </p:txBody>
      </p:sp>
      <p:sp>
        <p:nvSpPr>
          <p:cNvPr id="49" name="Rectangle : coins arrondis 88">
            <a:extLst>
              <a:ext uri="{FF2B5EF4-FFF2-40B4-BE49-F238E27FC236}">
                <a16:creationId xmlns:a16="http://schemas.microsoft.com/office/drawing/2014/main" id="{4EADE7F7-529F-4B5E-9216-6A22D838F2D9}"/>
              </a:ext>
            </a:extLst>
          </p:cNvPr>
          <p:cNvSpPr/>
          <p:nvPr/>
        </p:nvSpPr>
        <p:spPr>
          <a:xfrm rot="5400000">
            <a:off x="626564" y="5076502"/>
            <a:ext cx="576000" cy="1025330"/>
          </a:xfrm>
          <a:prstGeom prst="roundRect">
            <a:avLst>
              <a:gd name="adj" fmla="val 518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defRPr/>
            </a:pPr>
            <a:r>
              <a:rPr lang="fr-FR" sz="1200" b="1" dirty="0">
                <a:solidFill>
                  <a:prstClr val="black"/>
                </a:solidFill>
                <a:latin typeface="Segoe UI Light" panose="020B0502040204020203" pitchFamily="34" charset="0"/>
                <a:cs typeface="Segoe UI Light" panose="020B0502040204020203" pitchFamily="34" charset="0"/>
              </a:rPr>
              <a:t>Opérateur </a:t>
            </a:r>
            <a:r>
              <a:rPr lang="fr-FR" sz="1050" b="1" i="1" dirty="0">
                <a:solidFill>
                  <a:prstClr val="black"/>
                </a:solidFill>
                <a:latin typeface="Segoe UI Light" panose="020B0502040204020203" pitchFamily="34" charset="0"/>
                <a:cs typeface="Segoe UI Light" panose="020B0502040204020203" pitchFamily="34" charset="0"/>
              </a:rPr>
              <a:t>Plutôt </a:t>
            </a:r>
            <a:r>
              <a:rPr lang="fr-FR" sz="1050" b="1" i="1" dirty="0" smtClean="0">
                <a:solidFill>
                  <a:prstClr val="black"/>
                </a:solidFill>
                <a:latin typeface="Segoe UI Light" panose="020B0502040204020203" pitchFamily="34" charset="0"/>
                <a:cs typeface="Segoe UI Light" panose="020B0502040204020203" pitchFamily="34" charset="0"/>
              </a:rPr>
              <a:t>médecin et IDE</a:t>
            </a:r>
            <a:r>
              <a:rPr lang="fr-FR" sz="700" b="1" i="1" dirty="0" smtClean="0">
                <a:solidFill>
                  <a:prstClr val="black"/>
                </a:solidFill>
                <a:latin typeface="Segoe UI Light" panose="020B0502040204020203" pitchFamily="34" charset="0"/>
                <a:cs typeface="Segoe UI Light" panose="020B0502040204020203" pitchFamily="34" charset="0"/>
              </a:rPr>
              <a:t>  </a:t>
            </a:r>
            <a:endParaRPr lang="fr-FR" sz="900" b="1" i="1" dirty="0">
              <a:solidFill>
                <a:prstClr val="black"/>
              </a:solidFill>
              <a:latin typeface="Segoe UI Light" panose="020B0502040204020203" pitchFamily="34" charset="0"/>
              <a:cs typeface="Segoe UI Light" panose="020B0502040204020203" pitchFamily="34" charset="0"/>
            </a:endParaRPr>
          </a:p>
        </p:txBody>
      </p:sp>
      <p:sp>
        <p:nvSpPr>
          <p:cNvPr id="50" name="Rectangle : coins arrondis 88">
            <a:extLst>
              <a:ext uri="{FF2B5EF4-FFF2-40B4-BE49-F238E27FC236}">
                <a16:creationId xmlns:a16="http://schemas.microsoft.com/office/drawing/2014/main" id="{4EADE7F7-529F-4B5E-9216-6A22D838F2D9}"/>
              </a:ext>
            </a:extLst>
          </p:cNvPr>
          <p:cNvSpPr/>
          <p:nvPr/>
        </p:nvSpPr>
        <p:spPr>
          <a:xfrm rot="5400000">
            <a:off x="2512271" y="4285806"/>
            <a:ext cx="576000" cy="2606722"/>
          </a:xfrm>
          <a:prstGeom prst="roundRect">
            <a:avLst>
              <a:gd name="adj" fmla="val 518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lgn="ctr"/>
            <a:r>
              <a:rPr lang="fr-FR" sz="1100" b="1" dirty="0">
                <a:solidFill>
                  <a:schemeClr val="tx1"/>
                </a:solidFill>
                <a:latin typeface="Segoe UI Light" panose="020B0502040204020203" pitchFamily="34" charset="0"/>
                <a:cs typeface="Segoe UI Light" panose="020B0502040204020203" pitchFamily="34" charset="0"/>
              </a:rPr>
              <a:t>vérification, suivi et analyse des alertes</a:t>
            </a:r>
          </a:p>
          <a:p>
            <a:pPr lvl="0" algn="ctr"/>
            <a:r>
              <a:rPr lang="fr-FR" sz="1100" b="1" dirty="0">
                <a:solidFill>
                  <a:schemeClr val="tx1"/>
                </a:solidFill>
                <a:latin typeface="Segoe UI Light" panose="020B0502040204020203" pitchFamily="34" charset="0"/>
                <a:cs typeface="Segoe UI Light" panose="020B0502040204020203" pitchFamily="34" charset="0"/>
              </a:rPr>
              <a:t>adaptations / réactions et </a:t>
            </a:r>
            <a:r>
              <a:rPr lang="fr-FR" sz="1100" b="1" u="sng" dirty="0" smtClean="0">
                <a:solidFill>
                  <a:schemeClr val="tx1"/>
                </a:solidFill>
                <a:latin typeface="Segoe UI Light" panose="020B0502040204020203" pitchFamily="34" charset="0"/>
                <a:cs typeface="Segoe UI Light" panose="020B0502040204020203" pitchFamily="34" charset="0"/>
              </a:rPr>
              <a:t>accompagnement thérapeutique (AT)</a:t>
            </a:r>
            <a:endParaRPr lang="fr-FR" sz="1100" b="1" u="sng" dirty="0">
              <a:solidFill>
                <a:schemeClr val="tx1"/>
              </a:solidFill>
              <a:latin typeface="Segoe UI Light" panose="020B0502040204020203" pitchFamily="34" charset="0"/>
              <a:cs typeface="Segoe UI Light" panose="020B0502040204020203" pitchFamily="34" charset="0"/>
            </a:endParaRPr>
          </a:p>
        </p:txBody>
      </p:sp>
      <p:sp>
        <p:nvSpPr>
          <p:cNvPr id="51" name="Rectangle : coins arrondis 88">
            <a:extLst>
              <a:ext uri="{FF2B5EF4-FFF2-40B4-BE49-F238E27FC236}">
                <a16:creationId xmlns:a16="http://schemas.microsoft.com/office/drawing/2014/main" id="{4EADE7F7-529F-4B5E-9216-6A22D838F2D9}"/>
              </a:ext>
            </a:extLst>
          </p:cNvPr>
          <p:cNvSpPr/>
          <p:nvPr/>
        </p:nvSpPr>
        <p:spPr>
          <a:xfrm rot="5400000">
            <a:off x="4908722" y="4553609"/>
            <a:ext cx="576000" cy="2071116"/>
          </a:xfrm>
          <a:prstGeom prst="roundRect">
            <a:avLst>
              <a:gd name="adj" fmla="val 518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lgn="ctr"/>
            <a:r>
              <a:rPr lang="fr-FR" sz="1600" b="1" i="1" dirty="0" smtClean="0">
                <a:solidFill>
                  <a:srgbClr val="FF0000"/>
                </a:solidFill>
                <a:latin typeface="Segoe UI Light" panose="020B0502040204020203" pitchFamily="34" charset="0"/>
                <a:cs typeface="Segoe UI Light" panose="020B0502040204020203" pitchFamily="34" charset="0"/>
              </a:rPr>
              <a:t> 25 </a:t>
            </a:r>
            <a:r>
              <a:rPr lang="fr-FR" sz="1600" b="1" i="1" dirty="0">
                <a:solidFill>
                  <a:srgbClr val="FF0000"/>
                </a:solidFill>
                <a:latin typeface="Segoe UI Light" panose="020B0502040204020203" pitchFamily="34" charset="0"/>
                <a:cs typeface="Segoe UI Light" panose="020B0502040204020203" pitchFamily="34" charset="0"/>
              </a:rPr>
              <a:t>€ </a:t>
            </a:r>
            <a:endParaRPr lang="fr-FR" sz="1200" b="1" dirty="0">
              <a:solidFill>
                <a:prstClr val="black"/>
              </a:solidFill>
              <a:latin typeface="Segoe UI Light" panose="020B0502040204020203" pitchFamily="34" charset="0"/>
              <a:cs typeface="Segoe UI Light" panose="020B0502040204020203" pitchFamily="34" charset="0"/>
            </a:endParaRPr>
          </a:p>
        </p:txBody>
      </p:sp>
      <p:sp>
        <p:nvSpPr>
          <p:cNvPr id="52" name="Rectangle à coins arrondis 51"/>
          <p:cNvSpPr/>
          <p:nvPr/>
        </p:nvSpPr>
        <p:spPr>
          <a:xfrm>
            <a:off x="6337154" y="5090004"/>
            <a:ext cx="2616909" cy="741859"/>
          </a:xfrm>
          <a:prstGeom prst="round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200" b="1" i="1" dirty="0" smtClean="0">
              <a:solidFill>
                <a:schemeClr val="tx1"/>
              </a:solidFill>
              <a:latin typeface="Segoe UI Light" panose="020B0502040204020203" pitchFamily="34" charset="0"/>
              <a:cs typeface="Segoe UI Light" panose="020B0502040204020203" pitchFamily="34" charset="0"/>
            </a:endParaRPr>
          </a:p>
          <a:p>
            <a:pPr algn="just"/>
            <a:endParaRPr lang="fr-FR" sz="1200" b="1" i="1" dirty="0" smtClean="0">
              <a:solidFill>
                <a:schemeClr val="tx1"/>
              </a:solidFill>
              <a:latin typeface="Segoe UI Light" panose="020B0502040204020203" pitchFamily="34" charset="0"/>
              <a:cs typeface="Segoe UI Light" panose="020B0502040204020203" pitchFamily="34" charset="0"/>
            </a:endParaRPr>
          </a:p>
          <a:p>
            <a:pPr algn="just"/>
            <a:r>
              <a:rPr lang="fr-FR" sz="1200" b="1" i="1" dirty="0" smtClean="0">
                <a:solidFill>
                  <a:schemeClr val="tx1"/>
                </a:solidFill>
                <a:latin typeface="Segoe UI Light" panose="020B0502040204020203" pitchFamily="34" charset="0"/>
                <a:cs typeface="Segoe UI Light" panose="020B0502040204020203" pitchFamily="34" charset="0"/>
              </a:rPr>
              <a:t>Prise en charge avec Intensité </a:t>
            </a:r>
            <a:r>
              <a:rPr lang="fr-FR" sz="1200" b="1" i="1" dirty="0">
                <a:solidFill>
                  <a:schemeClr val="tx1"/>
                </a:solidFill>
                <a:latin typeface="Segoe UI Light" panose="020B0502040204020203" pitchFamily="34" charset="0"/>
                <a:cs typeface="Segoe UI Light" panose="020B0502040204020203" pitchFamily="34" charset="0"/>
              </a:rPr>
              <a:t>plus forte mais durée plus courte </a:t>
            </a:r>
          </a:p>
          <a:p>
            <a:endParaRPr lang="fr-FR" sz="1200" i="1" dirty="0" smtClean="0">
              <a:latin typeface="Segoe UI Light" panose="020B0502040204020203" pitchFamily="34" charset="0"/>
              <a:cs typeface="Segoe UI Light" panose="020B0502040204020203" pitchFamily="34" charset="0"/>
            </a:endParaRPr>
          </a:p>
          <a:p>
            <a:pPr algn="ctr">
              <a:spcBef>
                <a:spcPts val="300"/>
              </a:spcBef>
              <a:spcAft>
                <a:spcPts val="300"/>
              </a:spcAft>
            </a:pPr>
            <a:endParaRPr lang="fr-FR" sz="1600" dirty="0" err="1">
              <a:solidFill>
                <a:schemeClr val="bg1"/>
              </a:solidFill>
            </a:endParaRPr>
          </a:p>
        </p:txBody>
      </p:sp>
      <p:sp>
        <p:nvSpPr>
          <p:cNvPr id="53" name="Rectangle à coins arrondis 52"/>
          <p:cNvSpPr/>
          <p:nvPr/>
        </p:nvSpPr>
        <p:spPr>
          <a:xfrm>
            <a:off x="9544159" y="5115046"/>
            <a:ext cx="2439561" cy="716817"/>
          </a:xfrm>
          <a:prstGeom prst="round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200" b="1" i="1" dirty="0" smtClean="0">
              <a:solidFill>
                <a:schemeClr val="tx1"/>
              </a:solidFill>
              <a:latin typeface="Segoe UI Light" panose="020B0502040204020203" pitchFamily="34" charset="0"/>
              <a:cs typeface="Segoe UI Light" panose="020B0502040204020203" pitchFamily="34" charset="0"/>
            </a:endParaRPr>
          </a:p>
          <a:p>
            <a:pPr algn="ctr"/>
            <a:r>
              <a:rPr lang="fr-FR" sz="1200" b="1" i="1" dirty="0" smtClean="0">
                <a:solidFill>
                  <a:srgbClr val="002060"/>
                </a:solidFill>
                <a:latin typeface="Segoe UI Light" panose="020B0502040204020203" pitchFamily="34" charset="0"/>
                <a:cs typeface="Segoe UI Light" panose="020B0502040204020203" pitchFamily="34" charset="0"/>
              </a:rPr>
              <a:t>Exemples</a:t>
            </a:r>
            <a:r>
              <a:rPr lang="fr-FR" sz="1200" b="1" i="1" dirty="0">
                <a:solidFill>
                  <a:srgbClr val="002060"/>
                </a:solidFill>
                <a:latin typeface="Segoe UI Light" panose="020B0502040204020203" pitchFamily="34" charset="0"/>
                <a:cs typeface="Segoe UI Light" panose="020B0502040204020203" pitchFamily="34" charset="0"/>
              </a:rPr>
              <a:t>: </a:t>
            </a:r>
            <a:endParaRPr lang="fr-FR" sz="1200" b="1" i="1" dirty="0" smtClean="0">
              <a:solidFill>
                <a:srgbClr val="002060"/>
              </a:solidFill>
              <a:latin typeface="Segoe UI Light" panose="020B0502040204020203" pitchFamily="34" charset="0"/>
              <a:cs typeface="Segoe UI Light" panose="020B0502040204020203" pitchFamily="34" charset="0"/>
            </a:endParaRPr>
          </a:p>
          <a:p>
            <a:pPr algn="ctr"/>
            <a:r>
              <a:rPr lang="fr-FR" sz="1200" b="1" i="1" dirty="0" smtClean="0">
                <a:solidFill>
                  <a:srgbClr val="002060"/>
                </a:solidFill>
                <a:latin typeface="Segoe UI Light" panose="020B0502040204020203" pitchFamily="34" charset="0"/>
                <a:cs typeface="Segoe UI Light" panose="020B0502040204020203" pitchFamily="34" charset="0"/>
              </a:rPr>
              <a:t>Pathologie aigue / chronique décompensée</a:t>
            </a:r>
            <a:endParaRPr lang="fr-FR" sz="1200" i="1" dirty="0" smtClean="0">
              <a:solidFill>
                <a:srgbClr val="002060"/>
              </a:solidFill>
              <a:latin typeface="Segoe UI Light" panose="020B0502040204020203" pitchFamily="34" charset="0"/>
              <a:cs typeface="Segoe UI Light" panose="020B0502040204020203" pitchFamily="34" charset="0"/>
            </a:endParaRPr>
          </a:p>
          <a:p>
            <a:pPr algn="ctr">
              <a:spcBef>
                <a:spcPts val="300"/>
              </a:spcBef>
              <a:spcAft>
                <a:spcPts val="300"/>
              </a:spcAft>
            </a:pPr>
            <a:endParaRPr lang="fr-FR" sz="1600" dirty="0" err="1">
              <a:solidFill>
                <a:schemeClr val="bg1"/>
              </a:solidFill>
            </a:endParaRPr>
          </a:p>
        </p:txBody>
      </p:sp>
      <p:sp>
        <p:nvSpPr>
          <p:cNvPr id="54" name="Rectangle : coins arrondis 88">
            <a:extLst>
              <a:ext uri="{FF2B5EF4-FFF2-40B4-BE49-F238E27FC236}">
                <a16:creationId xmlns:a16="http://schemas.microsoft.com/office/drawing/2014/main" id="{4EADE7F7-529F-4B5E-9216-6A22D838F2D9}"/>
              </a:ext>
            </a:extLst>
          </p:cNvPr>
          <p:cNvSpPr/>
          <p:nvPr/>
        </p:nvSpPr>
        <p:spPr>
          <a:xfrm rot="5400000">
            <a:off x="9844231" y="4647543"/>
            <a:ext cx="576000" cy="3733800"/>
          </a:xfrm>
          <a:prstGeom prst="roundRect">
            <a:avLst>
              <a:gd name="adj" fmla="val 5180"/>
            </a:avLst>
          </a:prstGeom>
          <a:solidFill>
            <a:srgbClr val="BDCAE5"/>
          </a:solidFill>
          <a:ln>
            <a:solidFill>
              <a:srgbClr val="BDCAE5"/>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lgn="ctr"/>
            <a:r>
              <a:rPr lang="fr-FR" b="1" dirty="0" smtClean="0">
                <a:solidFill>
                  <a:schemeClr val="tx1"/>
                </a:solidFill>
                <a:latin typeface="Segoe UI Light" panose="020B0502040204020203" pitchFamily="34" charset="0"/>
                <a:cs typeface="Segoe UI Light" panose="020B0502040204020203" pitchFamily="34" charset="0"/>
              </a:rPr>
              <a:t>Forfait  épisode aigu (</a:t>
            </a:r>
            <a:r>
              <a:rPr lang="fr-FR" sz="1600" b="1" dirty="0" smtClean="0">
                <a:solidFill>
                  <a:schemeClr val="tx1"/>
                </a:solidFill>
                <a:latin typeface="Segoe UI Light" panose="020B0502040204020203" pitchFamily="34" charset="0"/>
                <a:cs typeface="Segoe UI Light" panose="020B0502040204020203" pitchFamily="34" charset="0"/>
              </a:rPr>
              <a:t>moins d’un </a:t>
            </a:r>
            <a:r>
              <a:rPr lang="fr-FR" sz="1600" b="1" dirty="0">
                <a:solidFill>
                  <a:schemeClr val="tx1"/>
                </a:solidFill>
                <a:latin typeface="Segoe UI Light" panose="020B0502040204020203" pitchFamily="34" charset="0"/>
                <a:cs typeface="Segoe UI Light" panose="020B0502040204020203" pitchFamily="34" charset="0"/>
              </a:rPr>
              <a:t>mois</a:t>
            </a:r>
            <a:r>
              <a:rPr lang="fr-FR" b="1" dirty="0" smtClean="0">
                <a:solidFill>
                  <a:schemeClr val="tx1"/>
                </a:solidFill>
                <a:latin typeface="Segoe UI Light" panose="020B0502040204020203" pitchFamily="34" charset="0"/>
                <a:cs typeface="Segoe UI Light" panose="020B0502040204020203" pitchFamily="34" charset="0"/>
              </a:rPr>
              <a:t>)</a:t>
            </a:r>
            <a:endParaRPr lang="fr-FR" b="1" dirty="0">
              <a:solidFill>
                <a:schemeClr val="tx1"/>
              </a:solidFill>
              <a:latin typeface="Segoe UI Light" panose="020B0502040204020203" pitchFamily="34" charset="0"/>
              <a:cs typeface="Segoe UI Light" panose="020B0502040204020203" pitchFamily="34" charset="0"/>
            </a:endParaRPr>
          </a:p>
          <a:p>
            <a:pPr lvl="0" algn="ctr"/>
            <a:r>
              <a:rPr lang="fr-FR" b="1" dirty="0" smtClean="0">
                <a:solidFill>
                  <a:schemeClr val="tx1"/>
                </a:solidFill>
                <a:latin typeface="Segoe UI Light" panose="020B0502040204020203" pitchFamily="34" charset="0"/>
                <a:cs typeface="Segoe UI Light" panose="020B0502040204020203" pitchFamily="34" charset="0"/>
              </a:rPr>
              <a:t>25 euros </a:t>
            </a:r>
            <a:r>
              <a:rPr lang="fr-FR" sz="1400" b="1" dirty="0" smtClean="0">
                <a:solidFill>
                  <a:schemeClr val="tx1"/>
                </a:solidFill>
                <a:latin typeface="Segoe UI Light" panose="020B0502040204020203" pitchFamily="34" charset="0"/>
                <a:cs typeface="Segoe UI Light" panose="020B0502040204020203" pitchFamily="34" charset="0"/>
              </a:rPr>
              <a:t>(avec </a:t>
            </a:r>
            <a:r>
              <a:rPr lang="fr-FR" sz="1400" b="1" dirty="0">
                <a:solidFill>
                  <a:schemeClr val="tx1"/>
                </a:solidFill>
                <a:latin typeface="Segoe UI Light" panose="020B0502040204020203" pitchFamily="34" charset="0"/>
                <a:cs typeface="Segoe UI Light" panose="020B0502040204020203" pitchFamily="34" charset="0"/>
              </a:rPr>
              <a:t>AT) </a:t>
            </a:r>
            <a:endParaRPr lang="fr-FR" b="1" dirty="0">
              <a:solidFill>
                <a:schemeClr val="tx1"/>
              </a:solidFill>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2220681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16380" y="198166"/>
            <a:ext cx="10120883" cy="795737"/>
          </a:xfrm>
        </p:spPr>
        <p:txBody>
          <a:bodyPr anchor="ctr" anchorCtr="0"/>
          <a:lstStyle/>
          <a:p>
            <a:r>
              <a:rPr lang="fr-FR" dirty="0" smtClean="0"/>
              <a:t>Comparaison avec les rémunérations prévues dans ETAPES</a:t>
            </a:r>
            <a:endParaRPr lang="fr-FR" dirty="0"/>
          </a:p>
        </p:txBody>
      </p:sp>
      <p:sp>
        <p:nvSpPr>
          <p:cNvPr id="4" name="Espace réservé du texte 3"/>
          <p:cNvSpPr>
            <a:spLocks noGrp="1"/>
          </p:cNvSpPr>
          <p:nvPr>
            <p:ph type="body" sz="quarter" idx="10"/>
          </p:nvPr>
        </p:nvSpPr>
        <p:spPr/>
        <p:txBody>
          <a:bodyPr/>
          <a:lstStyle/>
          <a:p>
            <a:endParaRPr lang="fr-FR"/>
          </a:p>
        </p:txBody>
      </p:sp>
      <p:sp>
        <p:nvSpPr>
          <p:cNvPr id="39" name="Rectangle à coins arrondis 38"/>
          <p:cNvSpPr/>
          <p:nvPr/>
        </p:nvSpPr>
        <p:spPr>
          <a:xfrm>
            <a:off x="198445" y="3734207"/>
            <a:ext cx="5616000" cy="2832848"/>
          </a:xfrm>
          <a:prstGeom prst="roundRect">
            <a:avLst>
              <a:gd name="adj" fmla="val 10000"/>
            </a:avLst>
          </a:prstGeom>
          <a:solidFill>
            <a:schemeClr val="accent1">
              <a:lumMod val="40000"/>
              <a:lumOff val="6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7" name="ZoneTexte 6"/>
          <p:cNvSpPr txBox="1"/>
          <p:nvPr/>
        </p:nvSpPr>
        <p:spPr>
          <a:xfrm>
            <a:off x="196924" y="3984040"/>
            <a:ext cx="5557967" cy="2719904"/>
          </a:xfrm>
          <a:prstGeom prst="rect">
            <a:avLst/>
          </a:prstGeom>
          <a:ln w="6350">
            <a:noFill/>
            <a:miter lim="800000"/>
          </a:ln>
        </p:spPr>
        <p:txBody>
          <a:bodyPr vert="horz" wrap="square" lIns="0" tIns="0" rIns="0" bIns="0" rtlCol="0">
            <a:noAutofit/>
          </a:bodyPr>
          <a:lstStyle/>
          <a:p>
            <a:pPr algn="ctr">
              <a:spcBef>
                <a:spcPts val="300"/>
              </a:spcBef>
              <a:spcAft>
                <a:spcPts val="300"/>
              </a:spcAft>
            </a:pPr>
            <a:r>
              <a:rPr lang="fr-FR" b="1" i="1" dirty="0" smtClean="0">
                <a:cs typeface="Alef" panose="00000500000000000000" pitchFamily="2" charset="-79"/>
              </a:rPr>
              <a:t>Forfait </a:t>
            </a:r>
            <a:r>
              <a:rPr lang="fr-FR" b="1" i="1" dirty="0">
                <a:cs typeface="Alef" panose="00000500000000000000" pitchFamily="2" charset="-79"/>
              </a:rPr>
              <a:t>droit </a:t>
            </a:r>
            <a:r>
              <a:rPr lang="fr-FR" b="1" i="1" dirty="0" smtClean="0">
                <a:cs typeface="Alef" panose="00000500000000000000" pitchFamily="2" charset="-79"/>
              </a:rPr>
              <a:t>commun</a:t>
            </a:r>
            <a:endParaRPr lang="fr-FR" b="1" dirty="0" smtClean="0">
              <a:effectLst>
                <a:outerShdw blurRad="38100" dist="38100" dir="2700000" algn="tl">
                  <a:srgbClr val="000000">
                    <a:alpha val="43137"/>
                  </a:srgbClr>
                </a:outerShdw>
              </a:effectLst>
              <a:cs typeface="Alef" panose="00000500000000000000" pitchFamily="2" charset="-79"/>
            </a:endParaRPr>
          </a:p>
          <a:p>
            <a:pPr algn="ctr">
              <a:spcBef>
                <a:spcPts val="300"/>
              </a:spcBef>
              <a:spcAft>
                <a:spcPts val="300"/>
              </a:spcAft>
            </a:pPr>
            <a:r>
              <a:rPr lang="fr-FR" sz="1500" b="1" dirty="0" smtClean="0">
                <a:solidFill>
                  <a:schemeClr val="bg1"/>
                </a:solidFill>
                <a:effectLst>
                  <a:outerShdw blurRad="38100" dist="38100" dir="2700000" algn="tl">
                    <a:srgbClr val="000000">
                      <a:alpha val="43137"/>
                    </a:srgbClr>
                  </a:outerShdw>
                </a:effectLst>
                <a:cs typeface="Alef" panose="00000500000000000000" pitchFamily="2" charset="-79"/>
              </a:rPr>
              <a:t>	</a:t>
            </a:r>
            <a:r>
              <a:rPr lang="fr-FR" sz="1600" b="1" dirty="0" smtClean="0">
                <a:solidFill>
                  <a:schemeClr val="bg1"/>
                </a:solidFill>
                <a:effectLst>
                  <a:outerShdw blurRad="38100" dist="38100" dir="2700000" algn="tl">
                    <a:srgbClr val="000000">
                      <a:alpha val="43137"/>
                    </a:srgbClr>
                  </a:outerShdw>
                </a:effectLst>
                <a:cs typeface="Alef" panose="00000500000000000000" pitchFamily="2" charset="-79"/>
              </a:rPr>
              <a:t>60 €/patient/semestre pour l’activité de surveillance médicale </a:t>
            </a:r>
          </a:p>
          <a:p>
            <a:pPr algn="ctr">
              <a:spcBef>
                <a:spcPts val="300"/>
              </a:spcBef>
              <a:spcAft>
                <a:spcPts val="1200"/>
              </a:spcAft>
            </a:pPr>
            <a:r>
              <a:rPr lang="fr-FR" sz="1600" b="1" dirty="0" smtClean="0">
                <a:solidFill>
                  <a:schemeClr val="bg1"/>
                </a:solidFill>
                <a:effectLst>
                  <a:outerShdw blurRad="38100" dist="38100" dir="2700000" algn="tl">
                    <a:srgbClr val="000000">
                      <a:alpha val="43137"/>
                    </a:srgbClr>
                  </a:outerShdw>
                </a:effectLst>
                <a:cs typeface="Alef" panose="00000500000000000000" pitchFamily="2" charset="-79"/>
              </a:rPr>
              <a:t>             10 </a:t>
            </a:r>
            <a:r>
              <a:rPr lang="fr-FR" sz="1600" b="1" dirty="0">
                <a:solidFill>
                  <a:schemeClr val="bg1"/>
                </a:solidFill>
                <a:effectLst>
                  <a:outerShdw blurRad="38100" dist="38100" dir="2700000" algn="tl">
                    <a:srgbClr val="000000">
                      <a:alpha val="43137"/>
                    </a:srgbClr>
                  </a:outerShdw>
                </a:effectLst>
                <a:cs typeface="Alef" panose="00000500000000000000" pitchFamily="2" charset="-79"/>
              </a:rPr>
              <a:t>€/</a:t>
            </a:r>
            <a:r>
              <a:rPr lang="fr-FR" sz="1600" b="1" dirty="0" smtClean="0">
                <a:solidFill>
                  <a:schemeClr val="bg1"/>
                </a:solidFill>
                <a:effectLst>
                  <a:outerShdw blurRad="38100" dist="38100" dir="2700000" algn="tl">
                    <a:srgbClr val="000000">
                      <a:alpha val="43137"/>
                    </a:srgbClr>
                  </a:outerShdw>
                </a:effectLst>
                <a:cs typeface="Alef" panose="00000500000000000000" pitchFamily="2" charset="-79"/>
              </a:rPr>
              <a:t>patient pour l’acte d’initialisation de la télésurveillance </a:t>
            </a:r>
          </a:p>
          <a:p>
            <a:pPr algn="ctr">
              <a:spcBef>
                <a:spcPts val="300"/>
              </a:spcBef>
              <a:spcAft>
                <a:spcPts val="300"/>
              </a:spcAft>
            </a:pPr>
            <a:r>
              <a:rPr lang="fr-FR" sz="2000" b="1" u="sng" dirty="0" smtClean="0">
                <a:solidFill>
                  <a:schemeClr val="tx2"/>
                </a:solidFill>
                <a:effectLst>
                  <a:outerShdw blurRad="38100" dist="38100" dir="2700000" algn="tl">
                    <a:srgbClr val="000000">
                      <a:alpha val="43137"/>
                    </a:srgbClr>
                  </a:outerShdw>
                </a:effectLst>
                <a:cs typeface="Alef" panose="00000500000000000000" pitchFamily="2" charset="-79"/>
              </a:rPr>
              <a:t>RÉMUNÉRATION </a:t>
            </a:r>
            <a:r>
              <a:rPr lang="fr-FR" sz="2000" b="1" u="sng" dirty="0" smtClean="0">
                <a:solidFill>
                  <a:schemeClr val="bg1"/>
                </a:solidFill>
                <a:effectLst>
                  <a:outerShdw blurRad="38100" dist="38100" dir="2700000" algn="tl">
                    <a:srgbClr val="000000">
                      <a:alpha val="43137"/>
                    </a:srgbClr>
                  </a:outerShdw>
                </a:effectLst>
                <a:cs typeface="Alef" panose="00000500000000000000" pitchFamily="2" charset="-79"/>
              </a:rPr>
              <a:t>TOTALE : </a:t>
            </a:r>
          </a:p>
          <a:p>
            <a:pPr algn="ctr">
              <a:spcBef>
                <a:spcPts val="300"/>
              </a:spcBef>
              <a:spcAft>
                <a:spcPts val="300"/>
              </a:spcAft>
            </a:pPr>
            <a:r>
              <a:rPr lang="fr-FR" sz="2000" b="1" dirty="0" smtClean="0">
                <a:solidFill>
                  <a:schemeClr val="bg1"/>
                </a:solidFill>
                <a:effectLst>
                  <a:outerShdw blurRad="38100" dist="38100" dir="2700000" algn="tl">
                    <a:srgbClr val="000000">
                      <a:alpha val="43137"/>
                    </a:srgbClr>
                  </a:outerShdw>
                </a:effectLst>
                <a:cs typeface="Alef" panose="00000500000000000000" pitchFamily="2" charset="-79"/>
              </a:rPr>
              <a:t>70 € / SEMESTRE / PATIENT</a:t>
            </a:r>
          </a:p>
          <a:p>
            <a:pPr algn="l">
              <a:spcBef>
                <a:spcPts val="300"/>
              </a:spcBef>
              <a:spcAft>
                <a:spcPts val="300"/>
              </a:spcAft>
              <a:buNone/>
            </a:pPr>
            <a:endParaRPr lang="fr-FR" sz="1600" dirty="0" smtClean="0"/>
          </a:p>
        </p:txBody>
      </p:sp>
      <p:sp>
        <p:nvSpPr>
          <p:cNvPr id="9" name="ZoneTexte 8"/>
          <p:cNvSpPr txBox="1"/>
          <p:nvPr/>
        </p:nvSpPr>
        <p:spPr>
          <a:xfrm>
            <a:off x="5855278" y="2251001"/>
            <a:ext cx="5407913" cy="1061534"/>
          </a:xfrm>
          <a:prstGeom prst="rect">
            <a:avLst/>
          </a:prstGeom>
          <a:ln w="6350">
            <a:noFill/>
            <a:miter lim="800000"/>
          </a:ln>
        </p:spPr>
        <p:txBody>
          <a:bodyPr vert="horz" wrap="none" lIns="0" tIns="0" rIns="0" bIns="0" rtlCol="0">
            <a:noAutofit/>
          </a:bodyPr>
          <a:lstStyle/>
          <a:p>
            <a:pPr algn="l">
              <a:spcBef>
                <a:spcPts val="300"/>
              </a:spcBef>
              <a:spcAft>
                <a:spcPts val="300"/>
              </a:spcAft>
              <a:buNone/>
            </a:pPr>
            <a:endParaRPr lang="fr-FR" sz="1600" dirty="0" smtClean="0"/>
          </a:p>
        </p:txBody>
      </p:sp>
      <p:sp>
        <p:nvSpPr>
          <p:cNvPr id="56" name="Rectangle à coins arrondis 55"/>
          <p:cNvSpPr/>
          <p:nvPr/>
        </p:nvSpPr>
        <p:spPr>
          <a:xfrm>
            <a:off x="6030084" y="3785691"/>
            <a:ext cx="5616000" cy="2795176"/>
          </a:xfrm>
          <a:prstGeom prst="roundRect">
            <a:avLst>
              <a:gd name="adj" fmla="val 10000"/>
            </a:avLst>
          </a:prstGeom>
          <a:solidFill>
            <a:schemeClr val="accent1">
              <a:lumMod val="40000"/>
              <a:lumOff val="6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1" name="ZoneTexte 10"/>
          <p:cNvSpPr txBox="1"/>
          <p:nvPr/>
        </p:nvSpPr>
        <p:spPr>
          <a:xfrm>
            <a:off x="6407629" y="3955229"/>
            <a:ext cx="4992576" cy="2828548"/>
          </a:xfrm>
          <a:prstGeom prst="rect">
            <a:avLst/>
          </a:prstGeom>
          <a:ln w="6350">
            <a:noFill/>
            <a:miter lim="800000"/>
          </a:ln>
        </p:spPr>
        <p:txBody>
          <a:bodyPr vert="horz" wrap="square" lIns="0" tIns="0" rIns="0" bIns="0" rtlCol="0">
            <a:noAutofit/>
          </a:bodyPr>
          <a:lstStyle/>
          <a:p>
            <a:pPr algn="ctr">
              <a:spcBef>
                <a:spcPts val="300"/>
              </a:spcBef>
              <a:spcAft>
                <a:spcPts val="300"/>
              </a:spcAft>
            </a:pPr>
            <a:r>
              <a:rPr lang="fr-FR" b="1" i="1" dirty="0">
                <a:cs typeface="Alef" panose="00000500000000000000" pitchFamily="2" charset="-79"/>
              </a:rPr>
              <a:t>Forfait droit </a:t>
            </a:r>
            <a:r>
              <a:rPr lang="fr-FR" b="1" i="1" dirty="0" smtClean="0">
                <a:cs typeface="Alef" panose="00000500000000000000" pitchFamily="2" charset="-79"/>
              </a:rPr>
              <a:t>commun</a:t>
            </a:r>
          </a:p>
          <a:p>
            <a:pPr algn="ctr">
              <a:spcBef>
                <a:spcPts val="300"/>
              </a:spcBef>
              <a:spcAft>
                <a:spcPts val="300"/>
              </a:spcAft>
            </a:pPr>
            <a:r>
              <a:rPr lang="fr-FR" sz="1600" b="1" dirty="0" smtClean="0">
                <a:solidFill>
                  <a:schemeClr val="bg1"/>
                </a:solidFill>
                <a:effectLst>
                  <a:outerShdw blurRad="38100" dist="38100" dir="2700000" algn="tl">
                    <a:srgbClr val="000000">
                      <a:alpha val="43137"/>
                    </a:srgbClr>
                  </a:outerShdw>
                </a:effectLst>
                <a:cs typeface="Alef" panose="00000500000000000000" pitchFamily="2" charset="-79"/>
              </a:rPr>
              <a:t> 150 </a:t>
            </a:r>
            <a:r>
              <a:rPr lang="fr-FR" sz="1600" b="1" dirty="0">
                <a:solidFill>
                  <a:schemeClr val="bg1"/>
                </a:solidFill>
                <a:effectLst>
                  <a:outerShdw blurRad="38100" dist="38100" dir="2700000" algn="tl">
                    <a:srgbClr val="000000">
                      <a:alpha val="43137"/>
                    </a:srgbClr>
                  </a:outerShdw>
                </a:effectLst>
                <a:cs typeface="Alef" panose="00000500000000000000" pitchFamily="2" charset="-79"/>
              </a:rPr>
              <a:t>€/</a:t>
            </a:r>
            <a:r>
              <a:rPr lang="fr-FR" sz="1600" b="1" dirty="0" smtClean="0">
                <a:solidFill>
                  <a:schemeClr val="bg1"/>
                </a:solidFill>
                <a:effectLst>
                  <a:outerShdw blurRad="38100" dist="38100" dir="2700000" algn="tl">
                    <a:srgbClr val="000000">
                      <a:alpha val="43137"/>
                    </a:srgbClr>
                  </a:outerShdw>
                </a:effectLst>
                <a:cs typeface="Alef" panose="00000500000000000000" pitchFamily="2" charset="-79"/>
              </a:rPr>
              <a:t>patient/semestre </a:t>
            </a:r>
            <a:r>
              <a:rPr lang="fr-FR" sz="1600" b="1" dirty="0">
                <a:solidFill>
                  <a:schemeClr val="bg1"/>
                </a:solidFill>
                <a:effectLst>
                  <a:outerShdw blurRad="38100" dist="38100" dir="2700000" algn="tl">
                    <a:srgbClr val="000000">
                      <a:alpha val="43137"/>
                    </a:srgbClr>
                  </a:outerShdw>
                </a:effectLst>
                <a:cs typeface="Alef" panose="00000500000000000000" pitchFamily="2" charset="-79"/>
              </a:rPr>
              <a:t>pour l’activité de surveillance </a:t>
            </a:r>
            <a:r>
              <a:rPr lang="fr-FR" sz="1600" b="1" dirty="0" smtClean="0">
                <a:solidFill>
                  <a:schemeClr val="bg1"/>
                </a:solidFill>
                <a:effectLst>
                  <a:outerShdw blurRad="38100" dist="38100" dir="2700000" algn="tl">
                    <a:srgbClr val="000000">
                      <a:alpha val="43137"/>
                    </a:srgbClr>
                  </a:outerShdw>
                </a:effectLst>
                <a:cs typeface="Alef" panose="00000500000000000000" pitchFamily="2" charset="-79"/>
              </a:rPr>
              <a:t>médicale </a:t>
            </a:r>
            <a:endParaRPr lang="fr-FR" sz="1600" b="1" dirty="0">
              <a:solidFill>
                <a:schemeClr val="bg1"/>
              </a:solidFill>
              <a:effectLst>
                <a:outerShdw blurRad="38100" dist="38100" dir="2700000" algn="tl">
                  <a:srgbClr val="000000">
                    <a:alpha val="43137"/>
                  </a:srgbClr>
                </a:outerShdw>
              </a:effectLst>
              <a:cs typeface="Alef" panose="00000500000000000000" pitchFamily="2" charset="-79"/>
            </a:endParaRPr>
          </a:p>
          <a:p>
            <a:pPr algn="ctr">
              <a:spcBef>
                <a:spcPts val="300"/>
              </a:spcBef>
              <a:spcAft>
                <a:spcPts val="1200"/>
              </a:spcAft>
            </a:pPr>
            <a:r>
              <a:rPr lang="fr-FR" sz="1600" b="1" dirty="0" smtClean="0">
                <a:solidFill>
                  <a:schemeClr val="bg1"/>
                </a:solidFill>
                <a:effectLst>
                  <a:outerShdw blurRad="38100" dist="38100" dir="2700000" algn="tl">
                    <a:srgbClr val="000000">
                      <a:alpha val="43137"/>
                    </a:srgbClr>
                  </a:outerShdw>
                </a:effectLst>
                <a:cs typeface="Alef" panose="00000500000000000000" pitchFamily="2" charset="-79"/>
              </a:rPr>
              <a:t>10 </a:t>
            </a:r>
            <a:r>
              <a:rPr lang="fr-FR" sz="1600" b="1" dirty="0">
                <a:solidFill>
                  <a:schemeClr val="bg1"/>
                </a:solidFill>
                <a:effectLst>
                  <a:outerShdw blurRad="38100" dist="38100" dir="2700000" algn="tl">
                    <a:srgbClr val="000000">
                      <a:alpha val="43137"/>
                    </a:srgbClr>
                  </a:outerShdw>
                </a:effectLst>
                <a:cs typeface="Alef" panose="00000500000000000000" pitchFamily="2" charset="-79"/>
              </a:rPr>
              <a:t>€/patient pour l’acte d’initialisation de la télésurveillance </a:t>
            </a:r>
            <a:endParaRPr lang="fr-FR" sz="1600" b="1" dirty="0" smtClean="0">
              <a:solidFill>
                <a:schemeClr val="bg1"/>
              </a:solidFill>
              <a:effectLst>
                <a:outerShdw blurRad="38100" dist="38100" dir="2700000" algn="tl">
                  <a:srgbClr val="000000">
                    <a:alpha val="43137"/>
                  </a:srgbClr>
                </a:outerShdw>
              </a:effectLst>
              <a:cs typeface="Alef" panose="00000500000000000000" pitchFamily="2" charset="-79"/>
            </a:endParaRPr>
          </a:p>
          <a:p>
            <a:pPr algn="ctr">
              <a:spcBef>
                <a:spcPts val="300"/>
              </a:spcBef>
              <a:spcAft>
                <a:spcPts val="300"/>
              </a:spcAft>
            </a:pPr>
            <a:r>
              <a:rPr lang="fr-FR" sz="2000" b="1" u="sng" dirty="0" smtClean="0">
                <a:solidFill>
                  <a:schemeClr val="tx2"/>
                </a:solidFill>
                <a:effectLst>
                  <a:outerShdw blurRad="38100" dist="38100" dir="2700000" algn="tl">
                    <a:srgbClr val="000000">
                      <a:alpha val="43137"/>
                    </a:srgbClr>
                  </a:outerShdw>
                </a:effectLst>
                <a:cs typeface="Alef" panose="00000500000000000000" pitchFamily="2" charset="-79"/>
              </a:rPr>
              <a:t>RÉMUNÉRATION </a:t>
            </a:r>
            <a:r>
              <a:rPr lang="fr-FR" sz="2000" b="1" u="sng" dirty="0">
                <a:solidFill>
                  <a:schemeClr val="bg1"/>
                </a:solidFill>
                <a:effectLst>
                  <a:outerShdw blurRad="38100" dist="38100" dir="2700000" algn="tl">
                    <a:srgbClr val="000000">
                      <a:alpha val="43137"/>
                    </a:srgbClr>
                  </a:outerShdw>
                </a:effectLst>
                <a:cs typeface="Alef" panose="00000500000000000000" pitchFamily="2" charset="-79"/>
              </a:rPr>
              <a:t>TOTALE : </a:t>
            </a:r>
          </a:p>
          <a:p>
            <a:pPr algn="ctr">
              <a:spcBef>
                <a:spcPts val="300"/>
              </a:spcBef>
              <a:spcAft>
                <a:spcPts val="300"/>
              </a:spcAft>
            </a:pPr>
            <a:r>
              <a:rPr lang="fr-FR" sz="2000" b="1" dirty="0" smtClean="0">
                <a:solidFill>
                  <a:schemeClr val="bg1"/>
                </a:solidFill>
                <a:effectLst>
                  <a:outerShdw blurRad="38100" dist="38100" dir="2700000" algn="tl">
                    <a:srgbClr val="000000">
                      <a:alpha val="43137"/>
                    </a:srgbClr>
                  </a:outerShdw>
                </a:effectLst>
                <a:cs typeface="Alef" panose="00000500000000000000" pitchFamily="2" charset="-79"/>
              </a:rPr>
              <a:t>160 </a:t>
            </a:r>
            <a:r>
              <a:rPr lang="fr-FR" sz="2000" b="1" dirty="0">
                <a:solidFill>
                  <a:schemeClr val="bg1"/>
                </a:solidFill>
                <a:effectLst>
                  <a:outerShdw blurRad="38100" dist="38100" dir="2700000" algn="tl">
                    <a:srgbClr val="000000">
                      <a:alpha val="43137"/>
                    </a:srgbClr>
                  </a:outerShdw>
                </a:effectLst>
                <a:cs typeface="Alef" panose="00000500000000000000" pitchFamily="2" charset="-79"/>
              </a:rPr>
              <a:t>€ / SEMESTRE / PATIENT</a:t>
            </a:r>
          </a:p>
          <a:p>
            <a:pPr algn="ctr">
              <a:spcBef>
                <a:spcPts val="300"/>
              </a:spcBef>
              <a:spcAft>
                <a:spcPts val="300"/>
              </a:spcAft>
            </a:pPr>
            <a:endParaRPr lang="fr-FR" sz="1600" b="1" u="sng" dirty="0">
              <a:solidFill>
                <a:schemeClr val="bg1"/>
              </a:solidFill>
              <a:effectLst>
                <a:outerShdw blurRad="38100" dist="38100" dir="2700000" algn="tl">
                  <a:srgbClr val="000000">
                    <a:alpha val="43137"/>
                  </a:srgbClr>
                </a:outerShdw>
              </a:effectLst>
              <a:cs typeface="Alef" panose="00000500000000000000" pitchFamily="2" charset="-79"/>
            </a:endParaRPr>
          </a:p>
          <a:p>
            <a:pPr algn="l">
              <a:spcBef>
                <a:spcPts val="300"/>
              </a:spcBef>
              <a:spcAft>
                <a:spcPts val="300"/>
              </a:spcAft>
              <a:buNone/>
            </a:pPr>
            <a:endParaRPr lang="fr-FR" sz="1600" dirty="0" smtClean="0"/>
          </a:p>
        </p:txBody>
      </p:sp>
      <p:sp>
        <p:nvSpPr>
          <p:cNvPr id="58" name="Rectangle à coins arrondis 57"/>
          <p:cNvSpPr/>
          <p:nvPr/>
        </p:nvSpPr>
        <p:spPr>
          <a:xfrm>
            <a:off x="198445" y="1169510"/>
            <a:ext cx="5616000" cy="2412000"/>
          </a:xfrm>
          <a:prstGeom prst="roundRect">
            <a:avLst>
              <a:gd name="adj" fmla="val 10000"/>
            </a:avLst>
          </a:prstGeom>
          <a:solidFill>
            <a:schemeClr val="accent1">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3" name="ZoneTexte 12"/>
          <p:cNvSpPr txBox="1"/>
          <p:nvPr/>
        </p:nvSpPr>
        <p:spPr>
          <a:xfrm>
            <a:off x="7329056" y="1264305"/>
            <a:ext cx="3297382" cy="1947775"/>
          </a:xfrm>
          <a:prstGeom prst="rect">
            <a:avLst/>
          </a:prstGeom>
          <a:ln w="6350">
            <a:noFill/>
            <a:miter lim="800000"/>
          </a:ln>
        </p:spPr>
        <p:txBody>
          <a:bodyPr vert="horz" wrap="square" lIns="0" tIns="0" rIns="0" bIns="0" rtlCol="0">
            <a:noAutofit/>
          </a:bodyPr>
          <a:lstStyle/>
          <a:p>
            <a:pPr algn="l">
              <a:spcBef>
                <a:spcPts val="300"/>
              </a:spcBef>
              <a:spcAft>
                <a:spcPts val="300"/>
              </a:spcAft>
              <a:buNone/>
            </a:pPr>
            <a:endParaRPr lang="fr-FR" sz="1600" dirty="0" smtClean="0"/>
          </a:p>
        </p:txBody>
      </p:sp>
      <p:sp>
        <p:nvSpPr>
          <p:cNvPr id="14" name="ZoneTexte 13"/>
          <p:cNvSpPr txBox="1"/>
          <p:nvPr/>
        </p:nvSpPr>
        <p:spPr>
          <a:xfrm>
            <a:off x="1244731" y="1009988"/>
            <a:ext cx="3381420" cy="1856151"/>
          </a:xfrm>
          <a:prstGeom prst="rect">
            <a:avLst/>
          </a:prstGeom>
          <a:ln w="6350">
            <a:noFill/>
            <a:miter lim="800000"/>
          </a:ln>
        </p:spPr>
        <p:txBody>
          <a:bodyPr vert="horz" wrap="none" lIns="0" tIns="0" rIns="0" bIns="0" rtlCol="0">
            <a:noAutofit/>
          </a:bodyPr>
          <a:lstStyle/>
          <a:p>
            <a:pPr algn="ctr">
              <a:spcBef>
                <a:spcPts val="300"/>
              </a:spcBef>
              <a:spcAft>
                <a:spcPts val="300"/>
              </a:spcAft>
            </a:pPr>
            <a:endParaRPr lang="fr-FR" sz="1600" b="1" u="sng" dirty="0" smtClean="0">
              <a:solidFill>
                <a:schemeClr val="bg1"/>
              </a:solidFill>
              <a:cs typeface="Alef" panose="00000500000000000000" pitchFamily="2" charset="-79"/>
            </a:endParaRPr>
          </a:p>
          <a:p>
            <a:pPr lvl="0" algn="ctr" defTabSz="711200">
              <a:lnSpc>
                <a:spcPct val="90000"/>
              </a:lnSpc>
              <a:spcBef>
                <a:spcPct val="0"/>
              </a:spcBef>
              <a:spcAft>
                <a:spcPct val="35000"/>
              </a:spcAft>
            </a:pPr>
            <a:r>
              <a:rPr lang="fr-FR" sz="1600" b="1" i="1" dirty="0">
                <a:cs typeface="Alef" panose="00000500000000000000" pitchFamily="2" charset="-79"/>
              </a:rPr>
              <a:t>Forfait ETAPES</a:t>
            </a:r>
          </a:p>
          <a:p>
            <a:pPr algn="ctr" defTabSz="711200">
              <a:lnSpc>
                <a:spcPct val="90000"/>
              </a:lnSpc>
              <a:spcBef>
                <a:spcPct val="0"/>
              </a:spcBef>
              <a:spcAft>
                <a:spcPct val="35000"/>
              </a:spcAft>
            </a:pPr>
            <a:r>
              <a:rPr lang="fr-FR" sz="1600" b="1" dirty="0" smtClean="0">
                <a:cs typeface="Alef" panose="00000500000000000000" pitchFamily="2" charset="-79"/>
              </a:rPr>
              <a:t>Prothèses cardiaques implantables</a:t>
            </a:r>
          </a:p>
          <a:p>
            <a:pPr algn="ctr" defTabSz="711200">
              <a:lnSpc>
                <a:spcPct val="90000"/>
              </a:lnSpc>
              <a:spcBef>
                <a:spcPct val="0"/>
              </a:spcBef>
              <a:spcAft>
                <a:spcPct val="35000"/>
              </a:spcAft>
            </a:pPr>
            <a:r>
              <a:rPr lang="fr-FR" sz="1600" b="1" dirty="0" smtClean="0">
                <a:solidFill>
                  <a:schemeClr val="bg1"/>
                </a:solidFill>
                <a:cs typeface="Alef" panose="00000500000000000000" pitchFamily="2" charset="-79"/>
              </a:rPr>
              <a:t>Médecin </a:t>
            </a:r>
            <a:r>
              <a:rPr lang="fr-FR" sz="1600" b="1" dirty="0">
                <a:solidFill>
                  <a:schemeClr val="bg1"/>
                </a:solidFill>
                <a:cs typeface="Alef" panose="00000500000000000000" pitchFamily="2" charset="-79"/>
              </a:rPr>
              <a:t>: 60 €/patient/semestre </a:t>
            </a:r>
          </a:p>
          <a:p>
            <a:pPr algn="ctr">
              <a:spcBef>
                <a:spcPts val="300"/>
              </a:spcBef>
              <a:spcAft>
                <a:spcPts val="300"/>
              </a:spcAft>
            </a:pPr>
            <a:r>
              <a:rPr lang="fr-FR" sz="1600" b="1" dirty="0">
                <a:solidFill>
                  <a:schemeClr val="bg1"/>
                </a:solidFill>
                <a:cs typeface="Alef" panose="00000500000000000000" pitchFamily="2" charset="-79"/>
              </a:rPr>
              <a:t>Pas d’accompagnement thérapeutique </a:t>
            </a:r>
          </a:p>
          <a:p>
            <a:pPr algn="ctr">
              <a:spcBef>
                <a:spcPts val="300"/>
              </a:spcBef>
              <a:spcAft>
                <a:spcPts val="300"/>
              </a:spcAft>
            </a:pPr>
            <a:r>
              <a:rPr lang="fr-FR" b="1" u="sng" dirty="0">
                <a:solidFill>
                  <a:schemeClr val="tx2"/>
                </a:solidFill>
                <a:effectLst>
                  <a:outerShdw blurRad="38100" dist="38100" dir="2700000" algn="tl">
                    <a:srgbClr val="000000">
                      <a:alpha val="43137"/>
                    </a:srgbClr>
                  </a:outerShdw>
                </a:effectLst>
                <a:cs typeface="Alef" panose="00000500000000000000" pitchFamily="2" charset="-79"/>
              </a:rPr>
              <a:t>RÉMUNÉRATION </a:t>
            </a:r>
            <a:r>
              <a:rPr lang="fr-FR" b="1" u="sng" dirty="0">
                <a:solidFill>
                  <a:schemeClr val="bg1"/>
                </a:solidFill>
                <a:effectLst>
                  <a:outerShdw blurRad="38100" dist="38100" dir="2700000" algn="tl">
                    <a:srgbClr val="000000">
                      <a:alpha val="43137"/>
                    </a:srgbClr>
                  </a:outerShdw>
                </a:effectLst>
                <a:cs typeface="Alef" panose="00000500000000000000" pitchFamily="2" charset="-79"/>
              </a:rPr>
              <a:t>TOTALE</a:t>
            </a:r>
            <a:r>
              <a:rPr lang="fr-FR" dirty="0">
                <a:solidFill>
                  <a:schemeClr val="bg1"/>
                </a:solidFill>
                <a:effectLst>
                  <a:outerShdw blurRad="38100" dist="38100" dir="2700000" algn="tl">
                    <a:srgbClr val="000000">
                      <a:alpha val="43137"/>
                    </a:srgbClr>
                  </a:outerShdw>
                </a:effectLst>
                <a:cs typeface="Alef" panose="00000500000000000000" pitchFamily="2" charset="-79"/>
              </a:rPr>
              <a:t> </a:t>
            </a:r>
            <a:r>
              <a:rPr lang="fr-FR" dirty="0" smtClean="0">
                <a:solidFill>
                  <a:schemeClr val="bg1"/>
                </a:solidFill>
                <a:effectLst>
                  <a:outerShdw blurRad="38100" dist="38100" dir="2700000" algn="tl">
                    <a:srgbClr val="000000">
                      <a:alpha val="43137"/>
                    </a:srgbClr>
                  </a:outerShdw>
                </a:effectLst>
                <a:cs typeface="Alef" panose="00000500000000000000" pitchFamily="2" charset="-79"/>
              </a:rPr>
              <a:t>: </a:t>
            </a:r>
          </a:p>
          <a:p>
            <a:pPr algn="ctr">
              <a:spcBef>
                <a:spcPts val="300"/>
              </a:spcBef>
              <a:spcAft>
                <a:spcPts val="300"/>
              </a:spcAft>
            </a:pPr>
            <a:r>
              <a:rPr lang="fr-FR" sz="2000" b="1" dirty="0" smtClean="0">
                <a:solidFill>
                  <a:schemeClr val="bg1"/>
                </a:solidFill>
                <a:effectLst>
                  <a:outerShdw blurRad="38100" dist="38100" dir="2700000" algn="tl">
                    <a:srgbClr val="000000">
                      <a:alpha val="43137"/>
                    </a:srgbClr>
                  </a:outerShdw>
                </a:effectLst>
                <a:cs typeface="Alef" panose="00000500000000000000" pitchFamily="2" charset="-79"/>
              </a:rPr>
              <a:t>60 </a:t>
            </a:r>
            <a:r>
              <a:rPr lang="fr-FR" sz="2000" b="1" dirty="0">
                <a:solidFill>
                  <a:schemeClr val="bg1"/>
                </a:solidFill>
                <a:effectLst>
                  <a:outerShdw blurRad="38100" dist="38100" dir="2700000" algn="tl">
                    <a:srgbClr val="000000">
                      <a:alpha val="43137"/>
                    </a:srgbClr>
                  </a:outerShdw>
                </a:effectLst>
                <a:cs typeface="Alef" panose="00000500000000000000" pitchFamily="2" charset="-79"/>
              </a:rPr>
              <a:t>€ / SEMESTRE / PATIENT</a:t>
            </a:r>
            <a:endParaRPr lang="fr-FR" sz="2000" dirty="0" smtClean="0"/>
          </a:p>
        </p:txBody>
      </p:sp>
      <p:sp>
        <p:nvSpPr>
          <p:cNvPr id="63" name="Rectangle à coins arrondis 62"/>
          <p:cNvSpPr/>
          <p:nvPr/>
        </p:nvSpPr>
        <p:spPr>
          <a:xfrm>
            <a:off x="6030084" y="1119349"/>
            <a:ext cx="5616000" cy="2412000"/>
          </a:xfrm>
          <a:prstGeom prst="roundRect">
            <a:avLst>
              <a:gd name="adj" fmla="val 10000"/>
            </a:avLst>
          </a:prstGeom>
          <a:solidFill>
            <a:schemeClr val="accent1">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5" name="ZoneTexte 14"/>
          <p:cNvSpPr txBox="1"/>
          <p:nvPr/>
        </p:nvSpPr>
        <p:spPr>
          <a:xfrm>
            <a:off x="6270615" y="1094358"/>
            <a:ext cx="5472000" cy="1768018"/>
          </a:xfrm>
          <a:prstGeom prst="rect">
            <a:avLst/>
          </a:prstGeom>
          <a:ln w="6350">
            <a:noFill/>
            <a:miter lim="800000"/>
          </a:ln>
        </p:spPr>
        <p:txBody>
          <a:bodyPr vert="horz" wrap="square" lIns="0" tIns="0" rIns="0" bIns="0" rtlCol="0">
            <a:noAutofit/>
          </a:bodyPr>
          <a:lstStyle/>
          <a:p>
            <a:pPr lvl="0" algn="ctr" defTabSz="711200">
              <a:lnSpc>
                <a:spcPct val="90000"/>
              </a:lnSpc>
              <a:spcBef>
                <a:spcPct val="0"/>
              </a:spcBef>
            </a:pPr>
            <a:endParaRPr lang="fr-FR" sz="1600" b="1" i="1" dirty="0" smtClean="0">
              <a:cs typeface="Alef" panose="00000500000000000000" pitchFamily="2" charset="-79"/>
            </a:endParaRPr>
          </a:p>
          <a:p>
            <a:pPr lvl="0" algn="ctr" defTabSz="711200">
              <a:lnSpc>
                <a:spcPct val="90000"/>
              </a:lnSpc>
              <a:spcBef>
                <a:spcPct val="0"/>
              </a:spcBef>
              <a:spcAft>
                <a:spcPct val="35000"/>
              </a:spcAft>
            </a:pPr>
            <a:r>
              <a:rPr lang="fr-FR" sz="1600" b="1" i="1" dirty="0" smtClean="0">
                <a:cs typeface="Alef" panose="00000500000000000000" pitchFamily="2" charset="-79"/>
              </a:rPr>
              <a:t>      Forfait ETAPES  </a:t>
            </a:r>
          </a:p>
          <a:p>
            <a:pPr lvl="0" algn="ctr" defTabSz="711200">
              <a:lnSpc>
                <a:spcPct val="90000"/>
              </a:lnSpc>
              <a:spcBef>
                <a:spcPct val="0"/>
              </a:spcBef>
              <a:spcAft>
                <a:spcPct val="35000"/>
              </a:spcAft>
            </a:pPr>
            <a:r>
              <a:rPr lang="fr-FR" sz="1600" b="1" dirty="0" smtClean="0">
                <a:cs typeface="Alef" panose="00000500000000000000" pitchFamily="2" charset="-79"/>
              </a:rPr>
              <a:t>Insuffisants </a:t>
            </a:r>
            <a:r>
              <a:rPr lang="fr-FR" sz="1600" b="1" dirty="0">
                <a:cs typeface="Alef" panose="00000500000000000000" pitchFamily="2" charset="-79"/>
              </a:rPr>
              <a:t>cardiaques chroniques </a:t>
            </a:r>
            <a:r>
              <a:rPr lang="fr-FR" sz="1600" b="1" dirty="0" smtClean="0">
                <a:cs typeface="Alef" panose="00000500000000000000" pitchFamily="2" charset="-79"/>
              </a:rPr>
              <a:t>/ diabétiques</a:t>
            </a:r>
            <a:endParaRPr lang="fr-FR" sz="1600" b="1" dirty="0">
              <a:cs typeface="Alef" panose="00000500000000000000" pitchFamily="2" charset="-79"/>
            </a:endParaRPr>
          </a:p>
          <a:p>
            <a:pPr lvl="0" algn="ctr" defTabSz="711200">
              <a:lnSpc>
                <a:spcPct val="90000"/>
              </a:lnSpc>
              <a:spcBef>
                <a:spcPct val="0"/>
              </a:spcBef>
              <a:spcAft>
                <a:spcPct val="35000"/>
              </a:spcAft>
            </a:pPr>
            <a:r>
              <a:rPr lang="fr-FR" sz="1600" b="1" dirty="0" smtClean="0">
                <a:solidFill>
                  <a:schemeClr val="bg1"/>
                </a:solidFill>
                <a:cs typeface="Alef" panose="00000500000000000000" pitchFamily="2" charset="-79"/>
              </a:rPr>
              <a:t>Médecin </a:t>
            </a:r>
            <a:r>
              <a:rPr lang="fr-FR" sz="1600" b="1" dirty="0">
                <a:solidFill>
                  <a:schemeClr val="bg1"/>
                </a:solidFill>
                <a:cs typeface="Alef" panose="00000500000000000000" pitchFamily="2" charset="-79"/>
              </a:rPr>
              <a:t>: </a:t>
            </a:r>
            <a:r>
              <a:rPr lang="fr-FR" sz="1600" b="1" dirty="0">
                <a:solidFill>
                  <a:schemeClr val="bg1"/>
                </a:solidFill>
              </a:rPr>
              <a:t>110€ / patient / semestre</a:t>
            </a:r>
          </a:p>
          <a:p>
            <a:pPr algn="ctr">
              <a:spcBef>
                <a:spcPts val="300"/>
              </a:spcBef>
              <a:spcAft>
                <a:spcPts val="300"/>
              </a:spcAft>
            </a:pPr>
            <a:r>
              <a:rPr lang="fr-FR" sz="1600" b="1" dirty="0"/>
              <a:t> </a:t>
            </a:r>
            <a:r>
              <a:rPr lang="fr-FR" sz="1600" b="1" dirty="0">
                <a:solidFill>
                  <a:schemeClr val="bg1"/>
                </a:solidFill>
                <a:cs typeface="Alef" panose="00000500000000000000" pitchFamily="2" charset="-79"/>
              </a:rPr>
              <a:t>infirmier : 60 €/patient / semestre</a:t>
            </a:r>
            <a:endParaRPr lang="fr-FR" sz="1600" b="1" dirty="0"/>
          </a:p>
          <a:p>
            <a:pPr algn="ctr">
              <a:spcBef>
                <a:spcPts val="300"/>
              </a:spcBef>
              <a:spcAft>
                <a:spcPts val="300"/>
              </a:spcAft>
            </a:pPr>
            <a:r>
              <a:rPr lang="fr-FR" b="1" u="sng" dirty="0">
                <a:solidFill>
                  <a:schemeClr val="tx2"/>
                </a:solidFill>
                <a:effectLst>
                  <a:outerShdw blurRad="38100" dist="38100" dir="2700000" algn="tl">
                    <a:srgbClr val="000000">
                      <a:alpha val="43137"/>
                    </a:srgbClr>
                  </a:outerShdw>
                </a:effectLst>
                <a:cs typeface="Alef" panose="00000500000000000000" pitchFamily="2" charset="-79"/>
              </a:rPr>
              <a:t>RÉMUNÉRATION </a:t>
            </a:r>
            <a:r>
              <a:rPr lang="fr-FR" b="1" u="sng" dirty="0">
                <a:solidFill>
                  <a:schemeClr val="bg1"/>
                </a:solidFill>
                <a:effectLst>
                  <a:outerShdw blurRad="38100" dist="38100" dir="2700000" algn="tl">
                    <a:srgbClr val="000000">
                      <a:alpha val="43137"/>
                    </a:srgbClr>
                  </a:outerShdw>
                </a:effectLst>
                <a:cs typeface="Alef" panose="00000500000000000000" pitchFamily="2" charset="-79"/>
              </a:rPr>
              <a:t>TOTALE</a:t>
            </a:r>
            <a:r>
              <a:rPr lang="fr-FR" b="1" dirty="0">
                <a:solidFill>
                  <a:schemeClr val="bg1"/>
                </a:solidFill>
                <a:cs typeface="Alef" panose="00000500000000000000" pitchFamily="2" charset="-79"/>
              </a:rPr>
              <a:t> : </a:t>
            </a:r>
            <a:endParaRPr lang="fr-FR" b="1" dirty="0" smtClean="0">
              <a:solidFill>
                <a:schemeClr val="bg1"/>
              </a:solidFill>
              <a:cs typeface="Alef" panose="00000500000000000000" pitchFamily="2" charset="-79"/>
            </a:endParaRPr>
          </a:p>
          <a:p>
            <a:pPr algn="ctr">
              <a:spcBef>
                <a:spcPts val="300"/>
              </a:spcBef>
              <a:spcAft>
                <a:spcPts val="300"/>
              </a:spcAft>
            </a:pPr>
            <a:r>
              <a:rPr lang="fr-FR" sz="2000" b="1" dirty="0" smtClean="0">
                <a:solidFill>
                  <a:schemeClr val="bg1"/>
                </a:solidFill>
                <a:effectLst>
                  <a:outerShdw blurRad="38100" dist="38100" dir="2700000" algn="tl">
                    <a:srgbClr val="000000">
                      <a:alpha val="43137"/>
                    </a:srgbClr>
                  </a:outerShdw>
                </a:effectLst>
                <a:cs typeface="Alef" panose="00000500000000000000" pitchFamily="2" charset="-79"/>
              </a:rPr>
              <a:t>170 </a:t>
            </a:r>
            <a:r>
              <a:rPr lang="fr-FR" sz="2000" b="1" dirty="0">
                <a:solidFill>
                  <a:schemeClr val="bg1"/>
                </a:solidFill>
                <a:effectLst>
                  <a:outerShdw blurRad="38100" dist="38100" dir="2700000" algn="tl">
                    <a:srgbClr val="000000">
                      <a:alpha val="43137"/>
                    </a:srgbClr>
                  </a:outerShdw>
                </a:effectLst>
                <a:cs typeface="Alef" panose="00000500000000000000" pitchFamily="2" charset="-79"/>
              </a:rPr>
              <a:t>€ / SEMESTRE / PATIENT</a:t>
            </a:r>
            <a:endParaRPr lang="fr-FR" sz="2000" dirty="0"/>
          </a:p>
          <a:p>
            <a:pPr algn="l">
              <a:spcBef>
                <a:spcPts val="300"/>
              </a:spcBef>
              <a:spcAft>
                <a:spcPts val="300"/>
              </a:spcAft>
              <a:buNone/>
            </a:pPr>
            <a:endParaRPr lang="fr-FR" sz="1600" dirty="0" smtClean="0"/>
          </a:p>
        </p:txBody>
      </p:sp>
      <p:sp>
        <p:nvSpPr>
          <p:cNvPr id="18" name="Flèche courbée vers la gauche 17"/>
          <p:cNvSpPr/>
          <p:nvPr/>
        </p:nvSpPr>
        <p:spPr>
          <a:xfrm flipH="1">
            <a:off x="235523" y="2962616"/>
            <a:ext cx="898368" cy="3123796"/>
          </a:xfrm>
          <a:prstGeom prst="curvedLeftArrow">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fr-FR" sz="1600" dirty="0" err="1">
              <a:solidFill>
                <a:schemeClr val="bg1"/>
              </a:solidFill>
            </a:endParaRPr>
          </a:p>
        </p:txBody>
      </p:sp>
      <p:sp>
        <p:nvSpPr>
          <p:cNvPr id="19" name="Flèche courbée vers la gauche 18"/>
          <p:cNvSpPr/>
          <p:nvPr/>
        </p:nvSpPr>
        <p:spPr>
          <a:xfrm flipH="1">
            <a:off x="5969091" y="2962616"/>
            <a:ext cx="898368" cy="3123796"/>
          </a:xfrm>
          <a:prstGeom prst="curvedLeftArrow">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fr-FR" sz="1600" dirty="0" err="1">
              <a:solidFill>
                <a:schemeClr val="bg1"/>
              </a:solidFill>
            </a:endParaRPr>
          </a:p>
        </p:txBody>
      </p:sp>
    </p:spTree>
    <p:extLst>
      <p:ext uri="{BB962C8B-B14F-4D97-AF65-F5344CB8AC3E}">
        <p14:creationId xmlns:p14="http://schemas.microsoft.com/office/powerpoint/2010/main" val="1692277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16380" y="198166"/>
            <a:ext cx="10120883" cy="795737"/>
          </a:xfrm>
        </p:spPr>
        <p:txBody>
          <a:bodyPr anchor="ctr" anchorCtr="0"/>
          <a:lstStyle/>
          <a:p>
            <a:r>
              <a:rPr lang="fr-FR" dirty="0" smtClean="0"/>
              <a:t>Comparaison avec les rémunérations prévues dans ETAPES</a:t>
            </a:r>
            <a:endParaRPr lang="fr-FR" dirty="0"/>
          </a:p>
        </p:txBody>
      </p:sp>
      <p:sp>
        <p:nvSpPr>
          <p:cNvPr id="4" name="Espace réservé du texte 3"/>
          <p:cNvSpPr>
            <a:spLocks noGrp="1"/>
          </p:cNvSpPr>
          <p:nvPr>
            <p:ph type="body" sz="quarter" idx="10"/>
          </p:nvPr>
        </p:nvSpPr>
        <p:spPr/>
        <p:txBody>
          <a:bodyPr/>
          <a:lstStyle/>
          <a:p>
            <a:endParaRPr lang="fr-FR"/>
          </a:p>
        </p:txBody>
      </p:sp>
      <p:sp>
        <p:nvSpPr>
          <p:cNvPr id="9" name="ZoneTexte 8"/>
          <p:cNvSpPr txBox="1"/>
          <p:nvPr/>
        </p:nvSpPr>
        <p:spPr>
          <a:xfrm>
            <a:off x="5855278" y="2251001"/>
            <a:ext cx="5407913" cy="1061534"/>
          </a:xfrm>
          <a:prstGeom prst="rect">
            <a:avLst/>
          </a:prstGeom>
          <a:ln w="6350">
            <a:noFill/>
            <a:miter lim="800000"/>
          </a:ln>
        </p:spPr>
        <p:txBody>
          <a:bodyPr vert="horz" wrap="none" lIns="0" tIns="0" rIns="0" bIns="0" rtlCol="0">
            <a:noAutofit/>
          </a:bodyPr>
          <a:lstStyle/>
          <a:p>
            <a:pPr algn="l">
              <a:spcBef>
                <a:spcPts val="300"/>
              </a:spcBef>
              <a:spcAft>
                <a:spcPts val="300"/>
              </a:spcAft>
              <a:buNone/>
            </a:pPr>
            <a:endParaRPr lang="fr-FR" sz="1600" dirty="0" smtClean="0"/>
          </a:p>
        </p:txBody>
      </p:sp>
      <p:sp>
        <p:nvSpPr>
          <p:cNvPr id="56" name="Rectangle à coins arrondis 55"/>
          <p:cNvSpPr/>
          <p:nvPr/>
        </p:nvSpPr>
        <p:spPr>
          <a:xfrm>
            <a:off x="198445" y="3785691"/>
            <a:ext cx="11438818" cy="2795176"/>
          </a:xfrm>
          <a:prstGeom prst="roundRect">
            <a:avLst>
              <a:gd name="adj" fmla="val 10000"/>
            </a:avLst>
          </a:prstGeom>
          <a:solidFill>
            <a:schemeClr val="accent1">
              <a:lumMod val="40000"/>
              <a:lumOff val="6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1" name="ZoneTexte 10"/>
          <p:cNvSpPr txBox="1"/>
          <p:nvPr/>
        </p:nvSpPr>
        <p:spPr>
          <a:xfrm>
            <a:off x="3428898" y="3955229"/>
            <a:ext cx="4992576" cy="2828548"/>
          </a:xfrm>
          <a:prstGeom prst="rect">
            <a:avLst/>
          </a:prstGeom>
          <a:ln w="6350">
            <a:noFill/>
            <a:miter lim="800000"/>
          </a:ln>
        </p:spPr>
        <p:txBody>
          <a:bodyPr vert="horz" wrap="square" lIns="0" tIns="0" rIns="0" bIns="0" rtlCol="0">
            <a:noAutofit/>
          </a:bodyPr>
          <a:lstStyle/>
          <a:p>
            <a:pPr algn="ctr">
              <a:spcBef>
                <a:spcPts val="300"/>
              </a:spcBef>
              <a:spcAft>
                <a:spcPts val="300"/>
              </a:spcAft>
            </a:pPr>
            <a:r>
              <a:rPr lang="fr-FR" b="1" i="1" dirty="0">
                <a:cs typeface="Alef" panose="00000500000000000000" pitchFamily="2" charset="-79"/>
              </a:rPr>
              <a:t>Forfait droit </a:t>
            </a:r>
            <a:r>
              <a:rPr lang="fr-FR" b="1" i="1" dirty="0" smtClean="0">
                <a:cs typeface="Alef" panose="00000500000000000000" pitchFamily="2" charset="-79"/>
              </a:rPr>
              <a:t>commun</a:t>
            </a:r>
          </a:p>
          <a:p>
            <a:pPr algn="ctr">
              <a:spcBef>
                <a:spcPts val="300"/>
              </a:spcBef>
              <a:spcAft>
                <a:spcPts val="300"/>
              </a:spcAft>
            </a:pPr>
            <a:r>
              <a:rPr lang="fr-FR" sz="1600" b="1" dirty="0" smtClean="0">
                <a:solidFill>
                  <a:schemeClr val="bg1"/>
                </a:solidFill>
                <a:effectLst>
                  <a:outerShdw blurRad="38100" dist="38100" dir="2700000" algn="tl">
                    <a:srgbClr val="000000">
                      <a:alpha val="43137"/>
                    </a:srgbClr>
                  </a:outerShdw>
                </a:effectLst>
                <a:cs typeface="Alef" panose="00000500000000000000" pitchFamily="2" charset="-79"/>
              </a:rPr>
              <a:t> 150 </a:t>
            </a:r>
            <a:r>
              <a:rPr lang="fr-FR" sz="1600" b="1" dirty="0">
                <a:solidFill>
                  <a:schemeClr val="bg1"/>
                </a:solidFill>
                <a:effectLst>
                  <a:outerShdw blurRad="38100" dist="38100" dir="2700000" algn="tl">
                    <a:srgbClr val="000000">
                      <a:alpha val="43137"/>
                    </a:srgbClr>
                  </a:outerShdw>
                </a:effectLst>
                <a:cs typeface="Alef" panose="00000500000000000000" pitchFamily="2" charset="-79"/>
              </a:rPr>
              <a:t>€/</a:t>
            </a:r>
            <a:r>
              <a:rPr lang="fr-FR" sz="1600" b="1" dirty="0" smtClean="0">
                <a:solidFill>
                  <a:schemeClr val="bg1"/>
                </a:solidFill>
                <a:effectLst>
                  <a:outerShdw blurRad="38100" dist="38100" dir="2700000" algn="tl">
                    <a:srgbClr val="000000">
                      <a:alpha val="43137"/>
                    </a:srgbClr>
                  </a:outerShdw>
                </a:effectLst>
                <a:cs typeface="Alef" panose="00000500000000000000" pitchFamily="2" charset="-79"/>
              </a:rPr>
              <a:t>patient/semestre </a:t>
            </a:r>
            <a:r>
              <a:rPr lang="fr-FR" sz="1600" b="1" dirty="0">
                <a:solidFill>
                  <a:schemeClr val="bg1"/>
                </a:solidFill>
                <a:effectLst>
                  <a:outerShdw blurRad="38100" dist="38100" dir="2700000" algn="tl">
                    <a:srgbClr val="000000">
                      <a:alpha val="43137"/>
                    </a:srgbClr>
                  </a:outerShdw>
                </a:effectLst>
                <a:cs typeface="Alef" panose="00000500000000000000" pitchFamily="2" charset="-79"/>
              </a:rPr>
              <a:t>pour l’activité de surveillance </a:t>
            </a:r>
            <a:r>
              <a:rPr lang="fr-FR" sz="1600" b="1" dirty="0" smtClean="0">
                <a:solidFill>
                  <a:schemeClr val="bg1"/>
                </a:solidFill>
                <a:effectLst>
                  <a:outerShdw blurRad="38100" dist="38100" dir="2700000" algn="tl">
                    <a:srgbClr val="000000">
                      <a:alpha val="43137"/>
                    </a:srgbClr>
                  </a:outerShdw>
                </a:effectLst>
                <a:cs typeface="Alef" panose="00000500000000000000" pitchFamily="2" charset="-79"/>
              </a:rPr>
              <a:t>médicale </a:t>
            </a:r>
            <a:endParaRPr lang="fr-FR" sz="1600" b="1" dirty="0">
              <a:solidFill>
                <a:schemeClr val="bg1"/>
              </a:solidFill>
              <a:effectLst>
                <a:outerShdw blurRad="38100" dist="38100" dir="2700000" algn="tl">
                  <a:srgbClr val="000000">
                    <a:alpha val="43137"/>
                  </a:srgbClr>
                </a:outerShdw>
              </a:effectLst>
              <a:cs typeface="Alef" panose="00000500000000000000" pitchFamily="2" charset="-79"/>
            </a:endParaRPr>
          </a:p>
          <a:p>
            <a:pPr algn="ctr">
              <a:spcBef>
                <a:spcPts val="300"/>
              </a:spcBef>
              <a:spcAft>
                <a:spcPts val="1200"/>
              </a:spcAft>
            </a:pPr>
            <a:r>
              <a:rPr lang="fr-FR" sz="1600" b="1" dirty="0" smtClean="0">
                <a:solidFill>
                  <a:schemeClr val="bg1"/>
                </a:solidFill>
                <a:effectLst>
                  <a:outerShdw blurRad="38100" dist="38100" dir="2700000" algn="tl">
                    <a:srgbClr val="000000">
                      <a:alpha val="43137"/>
                    </a:srgbClr>
                  </a:outerShdw>
                </a:effectLst>
                <a:cs typeface="Alef" panose="00000500000000000000" pitchFamily="2" charset="-79"/>
              </a:rPr>
              <a:t>10 </a:t>
            </a:r>
            <a:r>
              <a:rPr lang="fr-FR" sz="1600" b="1" dirty="0">
                <a:solidFill>
                  <a:schemeClr val="bg1"/>
                </a:solidFill>
                <a:effectLst>
                  <a:outerShdw blurRad="38100" dist="38100" dir="2700000" algn="tl">
                    <a:srgbClr val="000000">
                      <a:alpha val="43137"/>
                    </a:srgbClr>
                  </a:outerShdw>
                </a:effectLst>
                <a:cs typeface="Alef" panose="00000500000000000000" pitchFamily="2" charset="-79"/>
              </a:rPr>
              <a:t>€/patient pour l’acte d’initialisation de la télésurveillance </a:t>
            </a:r>
            <a:endParaRPr lang="fr-FR" sz="1600" b="1" dirty="0" smtClean="0">
              <a:solidFill>
                <a:schemeClr val="bg1"/>
              </a:solidFill>
              <a:effectLst>
                <a:outerShdw blurRad="38100" dist="38100" dir="2700000" algn="tl">
                  <a:srgbClr val="000000">
                    <a:alpha val="43137"/>
                  </a:srgbClr>
                </a:outerShdw>
              </a:effectLst>
              <a:cs typeface="Alef" panose="00000500000000000000" pitchFamily="2" charset="-79"/>
            </a:endParaRPr>
          </a:p>
          <a:p>
            <a:pPr algn="ctr">
              <a:spcBef>
                <a:spcPts val="300"/>
              </a:spcBef>
              <a:spcAft>
                <a:spcPts val="300"/>
              </a:spcAft>
            </a:pPr>
            <a:r>
              <a:rPr lang="fr-FR" sz="2000" b="1" u="sng" dirty="0" smtClean="0">
                <a:solidFill>
                  <a:schemeClr val="tx2"/>
                </a:solidFill>
                <a:effectLst>
                  <a:outerShdw blurRad="38100" dist="38100" dir="2700000" algn="tl">
                    <a:srgbClr val="000000">
                      <a:alpha val="43137"/>
                    </a:srgbClr>
                  </a:outerShdw>
                </a:effectLst>
                <a:cs typeface="Alef" panose="00000500000000000000" pitchFamily="2" charset="-79"/>
              </a:rPr>
              <a:t>RÉMUNÉRATION </a:t>
            </a:r>
            <a:r>
              <a:rPr lang="fr-FR" sz="2000" b="1" u="sng" dirty="0">
                <a:solidFill>
                  <a:schemeClr val="bg1"/>
                </a:solidFill>
                <a:effectLst>
                  <a:outerShdw blurRad="38100" dist="38100" dir="2700000" algn="tl">
                    <a:srgbClr val="000000">
                      <a:alpha val="43137"/>
                    </a:srgbClr>
                  </a:outerShdw>
                </a:effectLst>
                <a:cs typeface="Alef" panose="00000500000000000000" pitchFamily="2" charset="-79"/>
              </a:rPr>
              <a:t>TOTALE : </a:t>
            </a:r>
          </a:p>
          <a:p>
            <a:pPr algn="ctr">
              <a:spcBef>
                <a:spcPts val="300"/>
              </a:spcBef>
              <a:spcAft>
                <a:spcPts val="300"/>
              </a:spcAft>
            </a:pPr>
            <a:r>
              <a:rPr lang="fr-FR" sz="2000" b="1" dirty="0" smtClean="0">
                <a:solidFill>
                  <a:schemeClr val="bg1"/>
                </a:solidFill>
                <a:effectLst>
                  <a:outerShdw blurRad="38100" dist="38100" dir="2700000" algn="tl">
                    <a:srgbClr val="000000">
                      <a:alpha val="43137"/>
                    </a:srgbClr>
                  </a:outerShdw>
                </a:effectLst>
                <a:cs typeface="Alef" panose="00000500000000000000" pitchFamily="2" charset="-79"/>
              </a:rPr>
              <a:t>160 </a:t>
            </a:r>
            <a:r>
              <a:rPr lang="fr-FR" sz="2000" b="1" dirty="0">
                <a:solidFill>
                  <a:schemeClr val="bg1"/>
                </a:solidFill>
                <a:effectLst>
                  <a:outerShdw blurRad="38100" dist="38100" dir="2700000" algn="tl">
                    <a:srgbClr val="000000">
                      <a:alpha val="43137"/>
                    </a:srgbClr>
                  </a:outerShdw>
                </a:effectLst>
                <a:cs typeface="Alef" panose="00000500000000000000" pitchFamily="2" charset="-79"/>
              </a:rPr>
              <a:t>€ / SEMESTRE / PATIENT</a:t>
            </a:r>
          </a:p>
          <a:p>
            <a:pPr algn="ctr">
              <a:spcBef>
                <a:spcPts val="300"/>
              </a:spcBef>
              <a:spcAft>
                <a:spcPts val="300"/>
              </a:spcAft>
            </a:pPr>
            <a:endParaRPr lang="fr-FR" sz="1600" b="1" u="sng" dirty="0">
              <a:solidFill>
                <a:schemeClr val="bg1"/>
              </a:solidFill>
              <a:effectLst>
                <a:outerShdw blurRad="38100" dist="38100" dir="2700000" algn="tl">
                  <a:srgbClr val="000000">
                    <a:alpha val="43137"/>
                  </a:srgbClr>
                </a:outerShdw>
              </a:effectLst>
              <a:cs typeface="Alef" panose="00000500000000000000" pitchFamily="2" charset="-79"/>
            </a:endParaRPr>
          </a:p>
          <a:p>
            <a:pPr algn="l">
              <a:spcBef>
                <a:spcPts val="300"/>
              </a:spcBef>
              <a:spcAft>
                <a:spcPts val="300"/>
              </a:spcAft>
              <a:buNone/>
            </a:pPr>
            <a:endParaRPr lang="fr-FR" sz="1600" dirty="0" smtClean="0"/>
          </a:p>
        </p:txBody>
      </p:sp>
      <p:sp>
        <p:nvSpPr>
          <p:cNvPr id="58" name="Rectangle à coins arrondis 57"/>
          <p:cNvSpPr/>
          <p:nvPr/>
        </p:nvSpPr>
        <p:spPr>
          <a:xfrm>
            <a:off x="198445" y="1169510"/>
            <a:ext cx="5616000" cy="2412000"/>
          </a:xfrm>
          <a:prstGeom prst="roundRect">
            <a:avLst>
              <a:gd name="adj" fmla="val 10000"/>
            </a:avLst>
          </a:prstGeom>
          <a:solidFill>
            <a:schemeClr val="accent1">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3" name="ZoneTexte 12"/>
          <p:cNvSpPr txBox="1"/>
          <p:nvPr/>
        </p:nvSpPr>
        <p:spPr>
          <a:xfrm>
            <a:off x="7329056" y="1264305"/>
            <a:ext cx="3297382" cy="1947775"/>
          </a:xfrm>
          <a:prstGeom prst="rect">
            <a:avLst/>
          </a:prstGeom>
          <a:ln w="6350">
            <a:noFill/>
            <a:miter lim="800000"/>
          </a:ln>
        </p:spPr>
        <p:txBody>
          <a:bodyPr vert="horz" wrap="square" lIns="0" tIns="0" rIns="0" bIns="0" rtlCol="0">
            <a:noAutofit/>
          </a:bodyPr>
          <a:lstStyle/>
          <a:p>
            <a:pPr algn="l">
              <a:spcBef>
                <a:spcPts val="300"/>
              </a:spcBef>
              <a:spcAft>
                <a:spcPts val="300"/>
              </a:spcAft>
              <a:buNone/>
            </a:pPr>
            <a:endParaRPr lang="fr-FR" sz="1600" dirty="0" smtClean="0"/>
          </a:p>
        </p:txBody>
      </p:sp>
      <p:sp>
        <p:nvSpPr>
          <p:cNvPr id="14" name="ZoneTexte 13"/>
          <p:cNvSpPr txBox="1"/>
          <p:nvPr/>
        </p:nvSpPr>
        <p:spPr>
          <a:xfrm>
            <a:off x="1244731" y="1009988"/>
            <a:ext cx="3381420" cy="1856151"/>
          </a:xfrm>
          <a:prstGeom prst="rect">
            <a:avLst/>
          </a:prstGeom>
          <a:ln w="6350">
            <a:noFill/>
            <a:miter lim="800000"/>
          </a:ln>
        </p:spPr>
        <p:txBody>
          <a:bodyPr vert="horz" wrap="none" lIns="0" tIns="0" rIns="0" bIns="0" rtlCol="0">
            <a:noAutofit/>
          </a:bodyPr>
          <a:lstStyle/>
          <a:p>
            <a:pPr algn="ctr">
              <a:spcBef>
                <a:spcPts val="300"/>
              </a:spcBef>
              <a:spcAft>
                <a:spcPts val="300"/>
              </a:spcAft>
            </a:pPr>
            <a:endParaRPr lang="fr-FR" sz="1600" b="1" u="sng" dirty="0" smtClean="0">
              <a:solidFill>
                <a:schemeClr val="bg1"/>
              </a:solidFill>
              <a:cs typeface="Alef" panose="00000500000000000000" pitchFamily="2" charset="-79"/>
            </a:endParaRPr>
          </a:p>
          <a:p>
            <a:pPr lvl="0" algn="ctr" defTabSz="711200">
              <a:lnSpc>
                <a:spcPct val="90000"/>
              </a:lnSpc>
              <a:spcBef>
                <a:spcPct val="0"/>
              </a:spcBef>
              <a:spcAft>
                <a:spcPct val="35000"/>
              </a:spcAft>
            </a:pPr>
            <a:r>
              <a:rPr lang="fr-FR" sz="1600" b="1" i="1" dirty="0">
                <a:cs typeface="Alef" panose="00000500000000000000" pitchFamily="2" charset="-79"/>
              </a:rPr>
              <a:t>Forfait ETAPES</a:t>
            </a:r>
          </a:p>
          <a:p>
            <a:pPr algn="ctr" defTabSz="711200">
              <a:lnSpc>
                <a:spcPct val="90000"/>
              </a:lnSpc>
              <a:spcBef>
                <a:spcPct val="0"/>
              </a:spcBef>
              <a:spcAft>
                <a:spcPct val="35000"/>
              </a:spcAft>
            </a:pPr>
            <a:r>
              <a:rPr lang="fr-FR" sz="1600" b="1" dirty="0" smtClean="0">
                <a:cs typeface="Alef" panose="00000500000000000000" pitchFamily="2" charset="-79"/>
              </a:rPr>
              <a:t>Insuffisants rénaux chroniques</a:t>
            </a:r>
            <a:endParaRPr lang="fr-FR" sz="1600" b="1" dirty="0">
              <a:solidFill>
                <a:schemeClr val="bg1"/>
              </a:solidFill>
              <a:cs typeface="Alef" panose="00000500000000000000" pitchFamily="2" charset="-79"/>
            </a:endParaRPr>
          </a:p>
          <a:p>
            <a:pPr algn="ctr">
              <a:spcBef>
                <a:spcPts val="300"/>
              </a:spcBef>
              <a:spcAft>
                <a:spcPts val="300"/>
              </a:spcAft>
            </a:pPr>
            <a:r>
              <a:rPr lang="fr-FR" sz="1600" b="1" dirty="0">
                <a:solidFill>
                  <a:schemeClr val="bg1"/>
                </a:solidFill>
                <a:cs typeface="Alef" panose="00000500000000000000" pitchFamily="2" charset="-79"/>
              </a:rPr>
              <a:t>Médecin : </a:t>
            </a:r>
            <a:r>
              <a:rPr lang="fr-FR" sz="1600" b="1" dirty="0" smtClean="0">
                <a:solidFill>
                  <a:schemeClr val="bg1"/>
                </a:solidFill>
              </a:rPr>
              <a:t>37-73 € </a:t>
            </a:r>
            <a:r>
              <a:rPr lang="fr-FR" sz="1600" b="1" dirty="0">
                <a:solidFill>
                  <a:schemeClr val="bg1"/>
                </a:solidFill>
              </a:rPr>
              <a:t>/ patient / semestre</a:t>
            </a:r>
          </a:p>
          <a:p>
            <a:pPr algn="ctr">
              <a:spcBef>
                <a:spcPts val="300"/>
              </a:spcBef>
              <a:spcAft>
                <a:spcPts val="300"/>
              </a:spcAft>
            </a:pPr>
            <a:r>
              <a:rPr lang="fr-FR" sz="1600" b="1" dirty="0"/>
              <a:t> </a:t>
            </a:r>
            <a:r>
              <a:rPr lang="fr-FR" sz="1600" b="1" dirty="0">
                <a:solidFill>
                  <a:schemeClr val="bg1"/>
                </a:solidFill>
                <a:cs typeface="Alef" panose="00000500000000000000" pitchFamily="2" charset="-79"/>
              </a:rPr>
              <a:t>infirmier : 60 €/patient / </a:t>
            </a:r>
            <a:r>
              <a:rPr lang="fr-FR" sz="1600" b="1" dirty="0" smtClean="0">
                <a:solidFill>
                  <a:schemeClr val="bg1"/>
                </a:solidFill>
                <a:cs typeface="Alef" panose="00000500000000000000" pitchFamily="2" charset="-79"/>
              </a:rPr>
              <a:t>semestre </a:t>
            </a:r>
            <a:endParaRPr lang="fr-FR" sz="1600" b="1" dirty="0">
              <a:solidFill>
                <a:schemeClr val="bg1"/>
              </a:solidFill>
              <a:cs typeface="Alef" panose="00000500000000000000" pitchFamily="2" charset="-79"/>
            </a:endParaRPr>
          </a:p>
          <a:p>
            <a:pPr algn="ctr">
              <a:spcBef>
                <a:spcPts val="300"/>
              </a:spcBef>
              <a:spcAft>
                <a:spcPts val="300"/>
              </a:spcAft>
            </a:pPr>
            <a:r>
              <a:rPr lang="fr-FR" b="1" u="sng" dirty="0">
                <a:solidFill>
                  <a:schemeClr val="tx2"/>
                </a:solidFill>
                <a:effectLst>
                  <a:outerShdw blurRad="38100" dist="38100" dir="2700000" algn="tl">
                    <a:srgbClr val="000000">
                      <a:alpha val="43137"/>
                    </a:srgbClr>
                  </a:outerShdw>
                </a:effectLst>
                <a:cs typeface="Alef" panose="00000500000000000000" pitchFamily="2" charset="-79"/>
              </a:rPr>
              <a:t>RÉMUNÉRATION </a:t>
            </a:r>
            <a:r>
              <a:rPr lang="fr-FR" b="1" u="sng" dirty="0">
                <a:solidFill>
                  <a:schemeClr val="bg1"/>
                </a:solidFill>
                <a:effectLst>
                  <a:outerShdw blurRad="38100" dist="38100" dir="2700000" algn="tl">
                    <a:srgbClr val="000000">
                      <a:alpha val="43137"/>
                    </a:srgbClr>
                  </a:outerShdw>
                </a:effectLst>
                <a:cs typeface="Alef" panose="00000500000000000000" pitchFamily="2" charset="-79"/>
              </a:rPr>
              <a:t>TOTALE</a:t>
            </a:r>
            <a:r>
              <a:rPr lang="fr-FR" dirty="0">
                <a:solidFill>
                  <a:schemeClr val="bg1"/>
                </a:solidFill>
                <a:effectLst>
                  <a:outerShdw blurRad="38100" dist="38100" dir="2700000" algn="tl">
                    <a:srgbClr val="000000">
                      <a:alpha val="43137"/>
                    </a:srgbClr>
                  </a:outerShdw>
                </a:effectLst>
                <a:cs typeface="Alef" panose="00000500000000000000" pitchFamily="2" charset="-79"/>
              </a:rPr>
              <a:t> </a:t>
            </a:r>
            <a:r>
              <a:rPr lang="fr-FR" dirty="0" smtClean="0">
                <a:solidFill>
                  <a:schemeClr val="bg1"/>
                </a:solidFill>
                <a:effectLst>
                  <a:outerShdw blurRad="38100" dist="38100" dir="2700000" algn="tl">
                    <a:srgbClr val="000000">
                      <a:alpha val="43137"/>
                    </a:srgbClr>
                  </a:outerShdw>
                </a:effectLst>
                <a:cs typeface="Alef" panose="00000500000000000000" pitchFamily="2" charset="-79"/>
              </a:rPr>
              <a:t>: </a:t>
            </a:r>
          </a:p>
          <a:p>
            <a:pPr algn="ctr">
              <a:spcBef>
                <a:spcPts val="300"/>
              </a:spcBef>
              <a:spcAft>
                <a:spcPts val="300"/>
              </a:spcAft>
            </a:pPr>
            <a:r>
              <a:rPr lang="fr-FR" sz="2000" b="1" dirty="0" smtClean="0">
                <a:solidFill>
                  <a:schemeClr val="bg1"/>
                </a:solidFill>
                <a:effectLst>
                  <a:outerShdw blurRad="38100" dist="38100" dir="2700000" algn="tl">
                    <a:srgbClr val="000000">
                      <a:alpha val="43137"/>
                    </a:srgbClr>
                  </a:outerShdw>
                </a:effectLst>
                <a:cs typeface="Alef" panose="00000500000000000000" pitchFamily="2" charset="-79"/>
              </a:rPr>
              <a:t>97 - 133 </a:t>
            </a:r>
            <a:r>
              <a:rPr lang="fr-FR" sz="2000" b="1" dirty="0">
                <a:solidFill>
                  <a:schemeClr val="bg1"/>
                </a:solidFill>
                <a:effectLst>
                  <a:outerShdw blurRad="38100" dist="38100" dir="2700000" algn="tl">
                    <a:srgbClr val="000000">
                      <a:alpha val="43137"/>
                    </a:srgbClr>
                  </a:outerShdw>
                </a:effectLst>
                <a:cs typeface="Alef" panose="00000500000000000000" pitchFamily="2" charset="-79"/>
              </a:rPr>
              <a:t>€ / SEMESTRE / PATIENT</a:t>
            </a:r>
            <a:endParaRPr lang="fr-FR" sz="2000" dirty="0" smtClean="0"/>
          </a:p>
        </p:txBody>
      </p:sp>
      <p:sp>
        <p:nvSpPr>
          <p:cNvPr id="63" name="Rectangle à coins arrondis 62"/>
          <p:cNvSpPr/>
          <p:nvPr/>
        </p:nvSpPr>
        <p:spPr>
          <a:xfrm>
            <a:off x="6030084" y="1119349"/>
            <a:ext cx="5616000" cy="2412000"/>
          </a:xfrm>
          <a:prstGeom prst="roundRect">
            <a:avLst>
              <a:gd name="adj" fmla="val 10000"/>
            </a:avLst>
          </a:prstGeom>
          <a:solidFill>
            <a:schemeClr val="accent1">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5" name="ZoneTexte 14"/>
          <p:cNvSpPr txBox="1"/>
          <p:nvPr/>
        </p:nvSpPr>
        <p:spPr>
          <a:xfrm>
            <a:off x="6270615" y="1094358"/>
            <a:ext cx="5472000" cy="1768018"/>
          </a:xfrm>
          <a:prstGeom prst="rect">
            <a:avLst/>
          </a:prstGeom>
          <a:ln w="6350">
            <a:noFill/>
            <a:miter lim="800000"/>
          </a:ln>
        </p:spPr>
        <p:txBody>
          <a:bodyPr vert="horz" wrap="square" lIns="0" tIns="0" rIns="0" bIns="0" rtlCol="0">
            <a:noAutofit/>
          </a:bodyPr>
          <a:lstStyle/>
          <a:p>
            <a:pPr lvl="0" algn="ctr" defTabSz="711200">
              <a:lnSpc>
                <a:spcPct val="90000"/>
              </a:lnSpc>
              <a:spcBef>
                <a:spcPct val="0"/>
              </a:spcBef>
            </a:pPr>
            <a:endParaRPr lang="fr-FR" sz="1600" b="1" i="1" dirty="0" smtClean="0">
              <a:cs typeface="Alef" panose="00000500000000000000" pitchFamily="2" charset="-79"/>
            </a:endParaRPr>
          </a:p>
          <a:p>
            <a:pPr lvl="0" algn="ctr" defTabSz="711200">
              <a:lnSpc>
                <a:spcPct val="90000"/>
              </a:lnSpc>
              <a:spcBef>
                <a:spcPct val="0"/>
              </a:spcBef>
              <a:spcAft>
                <a:spcPct val="35000"/>
              </a:spcAft>
            </a:pPr>
            <a:r>
              <a:rPr lang="fr-FR" sz="1600" b="1" i="1" dirty="0" smtClean="0">
                <a:cs typeface="Alef" panose="00000500000000000000" pitchFamily="2" charset="-79"/>
              </a:rPr>
              <a:t>      Forfait ETAPES  </a:t>
            </a:r>
          </a:p>
          <a:p>
            <a:pPr lvl="0" algn="ctr" defTabSz="711200">
              <a:lnSpc>
                <a:spcPct val="90000"/>
              </a:lnSpc>
              <a:spcBef>
                <a:spcPct val="0"/>
              </a:spcBef>
              <a:spcAft>
                <a:spcPct val="35000"/>
              </a:spcAft>
            </a:pPr>
            <a:r>
              <a:rPr lang="fr-FR" sz="1600" b="1" dirty="0" smtClean="0">
                <a:cs typeface="Alef" panose="00000500000000000000" pitchFamily="2" charset="-79"/>
              </a:rPr>
              <a:t>Insuffisants respiratoires chroniques</a:t>
            </a:r>
            <a:endParaRPr lang="fr-FR" sz="1600" b="1" dirty="0" smtClean="0">
              <a:solidFill>
                <a:schemeClr val="bg1"/>
              </a:solidFill>
              <a:cs typeface="Alef" panose="00000500000000000000" pitchFamily="2" charset="-79"/>
            </a:endParaRPr>
          </a:p>
          <a:p>
            <a:pPr algn="ctr">
              <a:spcBef>
                <a:spcPts val="300"/>
              </a:spcBef>
              <a:spcAft>
                <a:spcPts val="300"/>
              </a:spcAft>
            </a:pPr>
            <a:r>
              <a:rPr lang="fr-FR" sz="1600" b="1" dirty="0" smtClean="0">
                <a:solidFill>
                  <a:schemeClr val="bg1"/>
                </a:solidFill>
                <a:cs typeface="Alef" panose="00000500000000000000" pitchFamily="2" charset="-79"/>
              </a:rPr>
              <a:t>Médecin </a:t>
            </a:r>
            <a:r>
              <a:rPr lang="fr-FR" sz="1600" b="1" dirty="0">
                <a:solidFill>
                  <a:schemeClr val="bg1"/>
                </a:solidFill>
                <a:cs typeface="Alef" panose="00000500000000000000" pitchFamily="2" charset="-79"/>
              </a:rPr>
              <a:t>: </a:t>
            </a:r>
            <a:r>
              <a:rPr lang="fr-FR" sz="1600" b="1" dirty="0" smtClean="0">
                <a:solidFill>
                  <a:schemeClr val="bg1"/>
                </a:solidFill>
              </a:rPr>
              <a:t>73€ </a:t>
            </a:r>
            <a:r>
              <a:rPr lang="fr-FR" sz="1600" b="1" dirty="0">
                <a:solidFill>
                  <a:schemeClr val="bg1"/>
                </a:solidFill>
              </a:rPr>
              <a:t>/ patient / semestre</a:t>
            </a:r>
          </a:p>
          <a:p>
            <a:pPr algn="ctr">
              <a:spcBef>
                <a:spcPts val="300"/>
              </a:spcBef>
              <a:spcAft>
                <a:spcPts val="300"/>
              </a:spcAft>
            </a:pPr>
            <a:r>
              <a:rPr lang="fr-FR" sz="1600" b="1" dirty="0"/>
              <a:t> </a:t>
            </a:r>
            <a:r>
              <a:rPr lang="fr-FR" sz="1600" b="1" dirty="0">
                <a:solidFill>
                  <a:schemeClr val="bg1"/>
                </a:solidFill>
                <a:cs typeface="Alef" panose="00000500000000000000" pitchFamily="2" charset="-79"/>
              </a:rPr>
              <a:t>infirmier : </a:t>
            </a:r>
            <a:r>
              <a:rPr lang="fr-FR" sz="1600" b="1" dirty="0" smtClean="0">
                <a:solidFill>
                  <a:schemeClr val="bg1"/>
                </a:solidFill>
                <a:cs typeface="Alef" panose="00000500000000000000" pitchFamily="2" charset="-79"/>
              </a:rPr>
              <a:t>30 </a:t>
            </a:r>
            <a:r>
              <a:rPr lang="fr-FR" sz="1600" b="1" dirty="0">
                <a:solidFill>
                  <a:schemeClr val="bg1"/>
                </a:solidFill>
                <a:cs typeface="Alef" panose="00000500000000000000" pitchFamily="2" charset="-79"/>
              </a:rPr>
              <a:t>€/patient / semestre</a:t>
            </a:r>
            <a:endParaRPr lang="fr-FR" sz="1600" b="1" dirty="0"/>
          </a:p>
          <a:p>
            <a:pPr algn="ctr">
              <a:spcBef>
                <a:spcPts val="300"/>
              </a:spcBef>
              <a:spcAft>
                <a:spcPts val="300"/>
              </a:spcAft>
            </a:pPr>
            <a:r>
              <a:rPr lang="fr-FR" b="1" u="sng" dirty="0">
                <a:solidFill>
                  <a:schemeClr val="tx2"/>
                </a:solidFill>
                <a:effectLst>
                  <a:outerShdw blurRad="38100" dist="38100" dir="2700000" algn="tl">
                    <a:srgbClr val="000000">
                      <a:alpha val="43137"/>
                    </a:srgbClr>
                  </a:outerShdw>
                </a:effectLst>
                <a:cs typeface="Alef" panose="00000500000000000000" pitchFamily="2" charset="-79"/>
              </a:rPr>
              <a:t>RÉMUNÉRATION </a:t>
            </a:r>
            <a:r>
              <a:rPr lang="fr-FR" b="1" u="sng" dirty="0">
                <a:solidFill>
                  <a:schemeClr val="bg1"/>
                </a:solidFill>
                <a:effectLst>
                  <a:outerShdw blurRad="38100" dist="38100" dir="2700000" algn="tl">
                    <a:srgbClr val="000000">
                      <a:alpha val="43137"/>
                    </a:srgbClr>
                  </a:outerShdw>
                </a:effectLst>
                <a:cs typeface="Alef" panose="00000500000000000000" pitchFamily="2" charset="-79"/>
              </a:rPr>
              <a:t>TOTALE</a:t>
            </a:r>
            <a:r>
              <a:rPr lang="fr-FR" b="1" dirty="0">
                <a:solidFill>
                  <a:schemeClr val="bg1"/>
                </a:solidFill>
                <a:cs typeface="Alef" panose="00000500000000000000" pitchFamily="2" charset="-79"/>
              </a:rPr>
              <a:t> : </a:t>
            </a:r>
            <a:endParaRPr lang="fr-FR" b="1" dirty="0" smtClean="0">
              <a:solidFill>
                <a:schemeClr val="bg1"/>
              </a:solidFill>
              <a:cs typeface="Alef" panose="00000500000000000000" pitchFamily="2" charset="-79"/>
            </a:endParaRPr>
          </a:p>
          <a:p>
            <a:pPr algn="ctr">
              <a:spcBef>
                <a:spcPts val="300"/>
              </a:spcBef>
              <a:spcAft>
                <a:spcPts val="300"/>
              </a:spcAft>
            </a:pPr>
            <a:r>
              <a:rPr lang="fr-FR" sz="2000" b="1" dirty="0" smtClean="0">
                <a:solidFill>
                  <a:schemeClr val="bg1"/>
                </a:solidFill>
                <a:effectLst>
                  <a:outerShdw blurRad="38100" dist="38100" dir="2700000" algn="tl">
                    <a:srgbClr val="000000">
                      <a:alpha val="43137"/>
                    </a:srgbClr>
                  </a:outerShdw>
                </a:effectLst>
                <a:cs typeface="Alef" panose="00000500000000000000" pitchFamily="2" charset="-79"/>
              </a:rPr>
              <a:t>103 </a:t>
            </a:r>
            <a:r>
              <a:rPr lang="fr-FR" sz="2000" b="1" dirty="0">
                <a:solidFill>
                  <a:schemeClr val="bg1"/>
                </a:solidFill>
                <a:effectLst>
                  <a:outerShdw blurRad="38100" dist="38100" dir="2700000" algn="tl">
                    <a:srgbClr val="000000">
                      <a:alpha val="43137"/>
                    </a:srgbClr>
                  </a:outerShdw>
                </a:effectLst>
                <a:cs typeface="Alef" panose="00000500000000000000" pitchFamily="2" charset="-79"/>
              </a:rPr>
              <a:t>€ / SEMESTRE / PATIENT</a:t>
            </a:r>
            <a:endParaRPr lang="fr-FR" sz="2000" dirty="0"/>
          </a:p>
          <a:p>
            <a:pPr algn="l">
              <a:spcBef>
                <a:spcPts val="300"/>
              </a:spcBef>
              <a:spcAft>
                <a:spcPts val="300"/>
              </a:spcAft>
              <a:buNone/>
            </a:pPr>
            <a:endParaRPr lang="fr-FR" sz="1600" dirty="0" smtClean="0"/>
          </a:p>
        </p:txBody>
      </p:sp>
      <p:sp>
        <p:nvSpPr>
          <p:cNvPr id="18" name="Flèche courbée vers la gauche 17"/>
          <p:cNvSpPr/>
          <p:nvPr/>
        </p:nvSpPr>
        <p:spPr>
          <a:xfrm flipH="1">
            <a:off x="101913" y="2848173"/>
            <a:ext cx="699467" cy="3123796"/>
          </a:xfrm>
          <a:prstGeom prst="curvedLeftArrow">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fr-FR" sz="1600" dirty="0" err="1">
              <a:solidFill>
                <a:schemeClr val="bg1"/>
              </a:solidFill>
            </a:endParaRPr>
          </a:p>
        </p:txBody>
      </p:sp>
      <p:sp>
        <p:nvSpPr>
          <p:cNvPr id="19" name="Flèche courbée vers la gauche 18"/>
          <p:cNvSpPr/>
          <p:nvPr/>
        </p:nvSpPr>
        <p:spPr>
          <a:xfrm>
            <a:off x="11048991" y="2848173"/>
            <a:ext cx="771899" cy="3123796"/>
          </a:xfrm>
          <a:prstGeom prst="curvedLeftArrow">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fr-FR" sz="1600" dirty="0" err="1">
              <a:solidFill>
                <a:schemeClr val="bg1"/>
              </a:solidFill>
            </a:endParaRPr>
          </a:p>
        </p:txBody>
      </p:sp>
    </p:spTree>
    <p:extLst>
      <p:ext uri="{BB962C8B-B14F-4D97-AF65-F5344CB8AC3E}">
        <p14:creationId xmlns:p14="http://schemas.microsoft.com/office/powerpoint/2010/main" val="9316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Prochaines étapes</a:t>
            </a:r>
            <a:endParaRPr lang="fr-FR" dirty="0"/>
          </a:p>
        </p:txBody>
      </p:sp>
      <p:sp>
        <p:nvSpPr>
          <p:cNvPr id="6" name="Espace réservé du texte 5"/>
          <p:cNvSpPr>
            <a:spLocks noGrp="1"/>
          </p:cNvSpPr>
          <p:nvPr>
            <p:ph type="body" sz="quarter" idx="10"/>
          </p:nvPr>
        </p:nvSpPr>
        <p:spPr/>
        <p:txBody>
          <a:bodyPr/>
          <a:lstStyle/>
          <a:p>
            <a:endParaRPr lang="fr-FR"/>
          </a:p>
        </p:txBody>
      </p:sp>
      <p:sp>
        <p:nvSpPr>
          <p:cNvPr id="5" name="Rectangle 4"/>
          <p:cNvSpPr/>
          <p:nvPr/>
        </p:nvSpPr>
        <p:spPr>
          <a:xfrm>
            <a:off x="2182757" y="1832101"/>
            <a:ext cx="9572489" cy="3508653"/>
          </a:xfrm>
          <a:prstGeom prst="rect">
            <a:avLst/>
          </a:prstGeom>
        </p:spPr>
        <p:txBody>
          <a:bodyPr wrap="square">
            <a:spAutoFit/>
          </a:bodyPr>
          <a:lstStyle/>
          <a:p>
            <a:pPr marL="285750" indent="-285750">
              <a:buFont typeface="Arial" panose="020B0604020202020204" pitchFamily="34" charset="0"/>
              <a:buChar char="•"/>
            </a:pPr>
            <a:r>
              <a:rPr lang="fr-FR" b="1" i="1" dirty="0" smtClean="0"/>
              <a:t>Retours </a:t>
            </a:r>
            <a:r>
              <a:rPr lang="fr-FR" b="1" i="1" dirty="0"/>
              <a:t>sur la proposition </a:t>
            </a:r>
            <a:endParaRPr lang="fr-FR" b="1" i="1" dirty="0" smtClean="0"/>
          </a:p>
          <a:p>
            <a:pPr marL="285750" indent="-285750">
              <a:buFont typeface="Arial" panose="020B0604020202020204" pitchFamily="34" charset="0"/>
              <a:buChar char="•"/>
            </a:pPr>
            <a:endParaRPr lang="fr-FR" b="1" i="1" dirty="0" smtClean="0"/>
          </a:p>
          <a:p>
            <a:pPr marL="285750" indent="-285750">
              <a:buFont typeface="Arial" panose="020B0604020202020204" pitchFamily="34" charset="0"/>
              <a:buChar char="•"/>
            </a:pPr>
            <a:r>
              <a:rPr lang="fr-FR" b="1" i="1" dirty="0" smtClean="0"/>
              <a:t>Concertation </a:t>
            </a:r>
            <a:r>
              <a:rPr lang="fr-FR" b="1" i="1" dirty="0"/>
              <a:t>sur le projet de décret et le cadre général</a:t>
            </a:r>
          </a:p>
          <a:p>
            <a:pPr marL="285750" indent="-285750">
              <a:buFont typeface="Arial" panose="020B0604020202020204" pitchFamily="34" charset="0"/>
              <a:buChar char="•"/>
            </a:pPr>
            <a:endParaRPr lang="fr-FR" b="1" i="1" dirty="0" smtClean="0"/>
          </a:p>
          <a:p>
            <a:pPr marL="285750" indent="-285750">
              <a:buFont typeface="Arial" panose="020B0604020202020204" pitchFamily="34" charset="0"/>
              <a:buChar char="•"/>
            </a:pPr>
            <a:r>
              <a:rPr lang="fr-FR" b="1" i="1" dirty="0" smtClean="0"/>
              <a:t>Entrée </a:t>
            </a:r>
            <a:r>
              <a:rPr lang="fr-FR" b="1" i="1" dirty="0"/>
              <a:t>en vigueur du corpus réglementaire et prise en charge dans le droit commun des </a:t>
            </a:r>
            <a:r>
              <a:rPr lang="fr-FR" b="1" i="1" dirty="0" smtClean="0"/>
              <a:t>expérimentation ETAPES </a:t>
            </a:r>
            <a:r>
              <a:rPr lang="fr-FR" b="1" i="1" dirty="0"/>
              <a:t>sur la base du référentiel HAS</a:t>
            </a:r>
          </a:p>
          <a:p>
            <a:pPr marL="285750" indent="-285750">
              <a:buFont typeface="Arial" panose="020B0604020202020204" pitchFamily="34" charset="0"/>
              <a:buChar char="•"/>
            </a:pPr>
            <a:endParaRPr lang="fr-FR" b="1" i="1" dirty="0" smtClean="0"/>
          </a:p>
          <a:p>
            <a:pPr marL="285750" indent="-285750">
              <a:buFont typeface="Arial" panose="020B0604020202020204" pitchFamily="34" charset="0"/>
              <a:buChar char="•"/>
            </a:pPr>
            <a:r>
              <a:rPr lang="fr-FR" b="1" i="1" dirty="0" smtClean="0"/>
              <a:t>Travaux </a:t>
            </a:r>
            <a:r>
              <a:rPr lang="fr-FR" b="1" i="1" dirty="0"/>
              <a:t>sur les évolutions du modèle de </a:t>
            </a:r>
            <a:r>
              <a:rPr lang="fr-FR" b="1" i="1" dirty="0" smtClean="0"/>
              <a:t>financement</a:t>
            </a:r>
            <a:r>
              <a:rPr lang="fr-FR" i="1" dirty="0"/>
              <a:t> </a:t>
            </a:r>
            <a:r>
              <a:rPr lang="fr-FR" i="1" dirty="0" smtClean="0"/>
              <a:t>et une modulation de la base forfaitaire en fonction notamment :</a:t>
            </a:r>
          </a:p>
          <a:p>
            <a:pPr marL="742950" lvl="1" indent="-285750">
              <a:buFont typeface="Arial" panose="020B0604020202020204" pitchFamily="34" charset="0"/>
              <a:buChar char="•"/>
            </a:pPr>
            <a:r>
              <a:rPr lang="fr-FR" i="1" dirty="0" smtClean="0"/>
              <a:t>1° De la </a:t>
            </a:r>
            <a:r>
              <a:rPr lang="fr-FR" b="1" i="1" dirty="0" smtClean="0"/>
              <a:t>fréquence du suivi</a:t>
            </a:r>
            <a:r>
              <a:rPr lang="fr-FR" i="1" dirty="0" smtClean="0"/>
              <a:t> ; </a:t>
            </a:r>
          </a:p>
          <a:p>
            <a:pPr marL="742950" lvl="1" indent="-285750">
              <a:buFont typeface="Arial" panose="020B0604020202020204" pitchFamily="34" charset="0"/>
              <a:buChar char="•"/>
            </a:pPr>
            <a:r>
              <a:rPr lang="fr-FR" i="1" dirty="0" smtClean="0"/>
              <a:t>2° De la </a:t>
            </a:r>
            <a:r>
              <a:rPr lang="fr-FR" b="1" i="1" dirty="0" smtClean="0"/>
              <a:t>complexité de la prise en charge.</a:t>
            </a:r>
            <a:r>
              <a:rPr lang="fr-FR" sz="2400" dirty="0" smtClean="0">
                <a:latin typeface="Segoe UI Light" panose="020B0502040204020203" pitchFamily="34" charset="0"/>
                <a:cs typeface="Segoe UI Light" panose="020B0502040204020203" pitchFamily="34" charset="0"/>
              </a:rPr>
              <a:t> </a:t>
            </a:r>
          </a:p>
          <a:p>
            <a:pPr marL="742950" lvl="1" indent="-285750">
              <a:buFont typeface="Arial" panose="020B0604020202020204" pitchFamily="34" charset="0"/>
              <a:buChar char="•"/>
            </a:pPr>
            <a:r>
              <a:rPr lang="fr-FR" i="1" dirty="0" smtClean="0"/>
              <a:t>Ces travaux pourront s’appuyer sur les premières analyses en vie réelle </a:t>
            </a:r>
            <a:endParaRPr lang="fr-FR" i="1" dirty="0"/>
          </a:p>
        </p:txBody>
      </p:sp>
      <p:sp>
        <p:nvSpPr>
          <p:cNvPr id="2" name="Flèche vers le bas 1"/>
          <p:cNvSpPr/>
          <p:nvPr/>
        </p:nvSpPr>
        <p:spPr>
          <a:xfrm>
            <a:off x="1283106" y="1887940"/>
            <a:ext cx="1165122" cy="3878826"/>
          </a:xfrm>
          <a:prstGeom prst="downArrow">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fr-FR" sz="1600" dirty="0" err="1">
              <a:solidFill>
                <a:schemeClr val="bg1"/>
              </a:solidFill>
            </a:endParaRPr>
          </a:p>
        </p:txBody>
      </p:sp>
      <p:sp>
        <p:nvSpPr>
          <p:cNvPr id="3" name="ZoneTexte 2"/>
          <p:cNvSpPr txBox="1"/>
          <p:nvPr/>
        </p:nvSpPr>
        <p:spPr>
          <a:xfrm>
            <a:off x="147480" y="1935340"/>
            <a:ext cx="1371600" cy="660376"/>
          </a:xfrm>
          <a:prstGeom prst="rect">
            <a:avLst/>
          </a:prstGeom>
          <a:ln w="6350">
            <a:noFill/>
            <a:miter lim="800000"/>
          </a:ln>
        </p:spPr>
        <p:txBody>
          <a:bodyPr vert="horz" wrap="square" lIns="0" tIns="0" rIns="0" bIns="0" rtlCol="0">
            <a:noAutofit/>
          </a:bodyPr>
          <a:lstStyle/>
          <a:p>
            <a:pPr algn="l">
              <a:spcBef>
                <a:spcPts val="300"/>
              </a:spcBef>
              <a:spcAft>
                <a:spcPts val="300"/>
              </a:spcAft>
              <a:buNone/>
            </a:pPr>
            <a:r>
              <a:rPr lang="fr-FR" sz="1600" dirty="0" smtClean="0"/>
              <a:t>1</a:t>
            </a:r>
            <a:r>
              <a:rPr lang="fr-FR" sz="1600" baseline="30000" dirty="0" smtClean="0"/>
              <a:t>er</a:t>
            </a:r>
            <a:r>
              <a:rPr lang="fr-FR" sz="1600" dirty="0" smtClean="0"/>
              <a:t> trimestre 2021</a:t>
            </a:r>
          </a:p>
        </p:txBody>
      </p:sp>
      <p:sp>
        <p:nvSpPr>
          <p:cNvPr id="7" name="ZoneTexte 6"/>
          <p:cNvSpPr txBox="1"/>
          <p:nvPr/>
        </p:nvSpPr>
        <p:spPr>
          <a:xfrm>
            <a:off x="144780" y="2946670"/>
            <a:ext cx="1371600" cy="660376"/>
          </a:xfrm>
          <a:prstGeom prst="rect">
            <a:avLst/>
          </a:prstGeom>
          <a:ln w="6350">
            <a:noFill/>
            <a:miter lim="800000"/>
          </a:ln>
        </p:spPr>
        <p:txBody>
          <a:bodyPr vert="horz" wrap="square" lIns="0" tIns="0" rIns="0" bIns="0" rtlCol="0">
            <a:noAutofit/>
          </a:bodyPr>
          <a:lstStyle/>
          <a:p>
            <a:pPr algn="l">
              <a:spcBef>
                <a:spcPts val="300"/>
              </a:spcBef>
              <a:spcAft>
                <a:spcPts val="300"/>
              </a:spcAft>
              <a:buNone/>
            </a:pPr>
            <a:r>
              <a:rPr lang="fr-FR" sz="1600" dirty="0" smtClean="0"/>
              <a:t>2</a:t>
            </a:r>
            <a:r>
              <a:rPr lang="fr-FR" sz="1600" baseline="30000" dirty="0" smtClean="0"/>
              <a:t>ieme</a:t>
            </a:r>
            <a:r>
              <a:rPr lang="fr-FR" sz="1600" dirty="0" smtClean="0"/>
              <a:t> trimestre 2021</a:t>
            </a:r>
          </a:p>
        </p:txBody>
      </p:sp>
      <p:sp>
        <p:nvSpPr>
          <p:cNvPr id="8" name="ZoneTexte 7"/>
          <p:cNvSpPr txBox="1"/>
          <p:nvPr/>
        </p:nvSpPr>
        <p:spPr>
          <a:xfrm>
            <a:off x="147480" y="3827353"/>
            <a:ext cx="1371600" cy="567666"/>
          </a:xfrm>
          <a:prstGeom prst="rect">
            <a:avLst/>
          </a:prstGeom>
          <a:ln w="6350">
            <a:noFill/>
            <a:miter lim="800000"/>
          </a:ln>
        </p:spPr>
        <p:txBody>
          <a:bodyPr vert="horz" wrap="square" lIns="0" tIns="0" rIns="0" bIns="0" rtlCol="0">
            <a:noAutofit/>
          </a:bodyPr>
          <a:lstStyle/>
          <a:p>
            <a:pPr algn="l">
              <a:spcBef>
                <a:spcPts val="300"/>
              </a:spcBef>
              <a:spcAft>
                <a:spcPts val="300"/>
              </a:spcAft>
              <a:buNone/>
            </a:pPr>
            <a:r>
              <a:rPr lang="fr-FR" sz="1600" dirty="0" smtClean="0"/>
              <a:t>A partir du 2ieme semestre 2021</a:t>
            </a:r>
          </a:p>
        </p:txBody>
      </p:sp>
    </p:spTree>
    <p:extLst>
      <p:ext uri="{BB962C8B-B14F-4D97-AF65-F5344CB8AC3E}">
        <p14:creationId xmlns:p14="http://schemas.microsoft.com/office/powerpoint/2010/main" val="2550989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t 6" hidden="1">
            <a:extLst>
              <a:ext uri="{FF2B5EF4-FFF2-40B4-BE49-F238E27FC236}">
                <a16:creationId xmlns:a16="http://schemas.microsoft.com/office/drawing/2014/main" id="{C2E24E7A-0A93-4CD9-AE16-F0CEDE679827}"/>
              </a:ext>
            </a:extLst>
          </p:cNvPr>
          <p:cNvGraphicFramePr>
            <a:graphicFrameLocks noChangeAspect="1"/>
          </p:cNvGraphicFramePr>
          <p:nvPr>
            <p:custDataLst>
              <p:tags r:id="rId2"/>
            </p:custDataLst>
            <p:ext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spid="_x0000_s1339411" name="Diapositive think-cell" r:id="rId7" imgW="473" imgH="473" progId="TCLayout.ActiveDocument.1">
                  <p:embed/>
                </p:oleObj>
              </mc:Choice>
              <mc:Fallback>
                <p:oleObj name="Diapositive think-cell" r:id="rId7" imgW="473" imgH="473" progId="TCLayout.ActiveDocument.1">
                  <p:embed/>
                  <p:pic>
                    <p:nvPicPr>
                      <p:cNvPr id="7" name="Objet 6" hidden="1">
                        <a:extLst>
                          <a:ext uri="{FF2B5EF4-FFF2-40B4-BE49-F238E27FC236}">
                            <a16:creationId xmlns:a16="http://schemas.microsoft.com/office/drawing/2014/main" id="{C2E24E7A-0A93-4CD9-AE16-F0CEDE679827}"/>
                          </a:ext>
                        </a:extLst>
                      </p:cNvPr>
                      <p:cNvPicPr/>
                      <p:nvPr/>
                    </p:nvPicPr>
                    <p:blipFill>
                      <a:blip r:embed="rId8"/>
                      <a:stretch>
                        <a:fillRect/>
                      </a:stretch>
                    </p:blipFill>
                    <p:spPr>
                      <a:xfrm>
                        <a:off x="1525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3DD0910A-18CA-4705-B6AD-C0CB0B28AD32}"/>
              </a:ext>
            </a:extLst>
          </p:cNvPr>
          <p:cNvSpPr/>
          <p:nvPr>
            <p:custDataLst>
              <p:tags r:id="rId3"/>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fr-FR" sz="2000" b="1" dirty="0">
              <a:latin typeface="Calibri" panose="020F0502020204030204" pitchFamily="34" charset="0"/>
              <a:sym typeface="Calibri" panose="020F0502020204030204" pitchFamily="34" charset="0"/>
            </a:endParaRPr>
          </a:p>
        </p:txBody>
      </p:sp>
      <p:sp>
        <p:nvSpPr>
          <p:cNvPr id="8" name="Rectangle 7" hidden="1">
            <a:extLst>
              <a:ext uri="{FF2B5EF4-FFF2-40B4-BE49-F238E27FC236}">
                <a16:creationId xmlns:a16="http://schemas.microsoft.com/office/drawing/2014/main" id="{7EF60B55-B090-49D6-A4AB-C696D4C97503}"/>
              </a:ext>
            </a:extLst>
          </p:cNvPr>
          <p:cNvSpPr/>
          <p:nvPr>
            <p:custDataLst>
              <p:tags r:id="rId4"/>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fr-FR" sz="2000" dirty="0">
              <a:latin typeface="Calibri" panose="020F0502020204030204" pitchFamily="34" charset="0"/>
              <a:sym typeface="Calibri" panose="020F0502020204030204" pitchFamily="34" charset="0"/>
            </a:endParaRPr>
          </a:p>
        </p:txBody>
      </p:sp>
      <p:sp>
        <p:nvSpPr>
          <p:cNvPr id="30" name="Titre 1">
            <a:extLst>
              <a:ext uri="{FF2B5EF4-FFF2-40B4-BE49-F238E27FC236}">
                <a16:creationId xmlns:a16="http://schemas.microsoft.com/office/drawing/2014/main" id="{58D237C4-AD97-45BB-9FA3-2E92A96772CF}"/>
              </a:ext>
            </a:extLst>
          </p:cNvPr>
          <p:cNvSpPr>
            <a:spLocks noGrp="1"/>
          </p:cNvSpPr>
          <p:nvPr>
            <p:ph type="title"/>
          </p:nvPr>
        </p:nvSpPr>
        <p:spPr>
          <a:xfrm>
            <a:off x="1645280" y="230244"/>
            <a:ext cx="8985646" cy="615553"/>
          </a:xfrm>
        </p:spPr>
        <p:txBody>
          <a:bodyPr vert="horz"/>
          <a:lstStyle/>
          <a:p>
            <a:pPr algn="ctr"/>
            <a:r>
              <a:rPr lang="fr-FR" sz="2000" dirty="0">
                <a:solidFill>
                  <a:schemeClr val="tx1"/>
                </a:solidFill>
              </a:rPr>
              <a:t>Présentation des travaux de construction du modèle de droit commun de la télésurveillance</a:t>
            </a:r>
            <a:endParaRPr lang="fr-FR" sz="2000" i="1" dirty="0">
              <a:solidFill>
                <a:schemeClr val="tx1"/>
              </a:solidFill>
            </a:endParaRPr>
          </a:p>
        </p:txBody>
      </p:sp>
      <p:sp>
        <p:nvSpPr>
          <p:cNvPr id="39" name="Rectangle 38">
            <a:extLst>
              <a:ext uri="{FF2B5EF4-FFF2-40B4-BE49-F238E27FC236}">
                <a16:creationId xmlns:a16="http://schemas.microsoft.com/office/drawing/2014/main" id="{621303FD-A910-45F4-B199-7B4429ACAC98}"/>
              </a:ext>
            </a:extLst>
          </p:cNvPr>
          <p:cNvSpPr/>
          <p:nvPr/>
        </p:nvSpPr>
        <p:spPr>
          <a:xfrm>
            <a:off x="548227" y="2224137"/>
            <a:ext cx="5434931" cy="3309148"/>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Ins="324000" rtlCol="0" anchor="ctr"/>
          <a:lstStyle/>
          <a:p>
            <a:pPr marL="179388" indent="-179388" algn="just">
              <a:lnSpc>
                <a:spcPct val="115000"/>
              </a:lnSpc>
              <a:spcAft>
                <a:spcPts val="600"/>
              </a:spcAft>
              <a:buFont typeface="Arial" panose="020B0604020202020204" pitchFamily="34" charset="0"/>
              <a:buChar char="•"/>
            </a:pPr>
            <a:r>
              <a:rPr lang="fr-FR" sz="1200"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Dans le cadre des </a:t>
            </a:r>
            <a:r>
              <a:rPr lang="fr-FR" sz="1200" b="1"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accords du Ségur de la Santé, </a:t>
            </a:r>
            <a:r>
              <a:rPr lang="fr-FR" sz="1200"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signés le 13 juillet 2020, </a:t>
            </a:r>
            <a:r>
              <a:rPr lang="fr-FR" sz="1200" b="1"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la télésanté constitue un enjeu</a:t>
            </a:r>
            <a:r>
              <a:rPr lang="fr-FR" sz="1200"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 de la transformation du système de santé. La </a:t>
            </a:r>
            <a:r>
              <a:rPr lang="fr-FR" sz="1200" b="1"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mesure 24 </a:t>
            </a:r>
            <a:r>
              <a:rPr lang="fr-FR" sz="1200"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y est entièrement consacrée et prévoit notamment comme objectif de </a:t>
            </a:r>
            <a:r>
              <a:rPr lang="fr-FR" sz="1200" b="1"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fixer le périmètre et les principes du financement de la télésurveillance</a:t>
            </a:r>
            <a:r>
              <a:rPr lang="fr-FR" sz="1200"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a:t>
            </a:r>
          </a:p>
          <a:p>
            <a:pPr marL="179388" indent="-179388" algn="just">
              <a:lnSpc>
                <a:spcPct val="115000"/>
              </a:lnSpc>
              <a:spcAft>
                <a:spcPts val="600"/>
              </a:spcAft>
              <a:buFont typeface="Arial" panose="020B0604020202020204" pitchFamily="34" charset="0"/>
              <a:buChar char="•"/>
            </a:pPr>
            <a:r>
              <a:rPr lang="fr-FR" sz="1200"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La télésurveillance a fait l’objet d’une </a:t>
            </a:r>
            <a:r>
              <a:rPr lang="fr-FR" sz="1200" b="1"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expérimentation intitulée ETAPES </a:t>
            </a:r>
            <a:r>
              <a:rPr lang="fr-FR" sz="1200"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permettant sa prise en charge dérogatoire dans </a:t>
            </a:r>
            <a:r>
              <a:rPr lang="fr-FR" sz="1200" b="1"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5 pathologies </a:t>
            </a:r>
            <a:r>
              <a:rPr lang="fr-FR" sz="1200"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(diabète, insuffisance cardiaque, insuffisance rénale, insuffisance respiratoire, et prothèses cardiaques). Ces expérimentations doivent </a:t>
            </a:r>
            <a:r>
              <a:rPr lang="fr-FR" sz="1200" b="1"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prendre fin au 1</a:t>
            </a:r>
            <a:r>
              <a:rPr lang="fr-FR" sz="1200" b="1" baseline="30000"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er</a:t>
            </a:r>
            <a:r>
              <a:rPr lang="fr-FR" sz="1200" b="1"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 aout 2022.</a:t>
            </a:r>
          </a:p>
          <a:p>
            <a:pPr marL="179388" indent="-179388" algn="just">
              <a:lnSpc>
                <a:spcPct val="115000"/>
              </a:lnSpc>
              <a:spcAft>
                <a:spcPts val="600"/>
              </a:spcAft>
              <a:buFont typeface="Arial" panose="020B0604020202020204" pitchFamily="34" charset="0"/>
              <a:buChar char="•"/>
            </a:pPr>
            <a:r>
              <a:rPr lang="fr-FR" sz="1200"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Par ailleurs des expérimentations sont également menées dans le cadre </a:t>
            </a:r>
            <a:r>
              <a:rPr lang="fr-FR" sz="1200" b="1"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de l’article 51 </a:t>
            </a:r>
            <a:r>
              <a:rPr lang="fr-FR" sz="1200"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de la LFSS pour 2018, et ont été développées pour faire face à </a:t>
            </a:r>
            <a:r>
              <a:rPr lang="fr-FR" sz="1200" b="1"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l’épidémie de COVID-19 </a:t>
            </a:r>
            <a:r>
              <a:rPr lang="fr-FR" sz="1200"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(ex de COVIDOM).</a:t>
            </a:r>
          </a:p>
        </p:txBody>
      </p:sp>
      <p:sp>
        <p:nvSpPr>
          <p:cNvPr id="35" name="Rectangle 34">
            <a:extLst>
              <a:ext uri="{FF2B5EF4-FFF2-40B4-BE49-F238E27FC236}">
                <a16:creationId xmlns:a16="http://schemas.microsoft.com/office/drawing/2014/main" id="{F67C29CD-FF75-4C2F-9026-71AA57A741AA}"/>
              </a:ext>
            </a:extLst>
          </p:cNvPr>
          <p:cNvSpPr/>
          <p:nvPr/>
        </p:nvSpPr>
        <p:spPr>
          <a:xfrm>
            <a:off x="4144070" y="230245"/>
            <a:ext cx="8855000" cy="790889"/>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Ins="324000" rtlCol="0" anchor="ctr"/>
          <a:lstStyle/>
          <a:p>
            <a:pPr marL="717550" algn="just">
              <a:lnSpc>
                <a:spcPct val="115000"/>
              </a:lnSpc>
            </a:pPr>
            <a:endParaRPr lang="fr-FR" sz="1000" dirty="0">
              <a:solidFill>
                <a:schemeClr val="tx1"/>
              </a:solidFill>
              <a:latin typeface="Segoe UI Light" panose="020B0502040204020203" pitchFamily="34" charset="0"/>
              <a:ea typeface="Calibri" panose="020F0502020204030204" pitchFamily="34" charset="0"/>
              <a:cs typeface="Segoe UI Light" panose="020B0502040204020203" pitchFamily="34" charset="0"/>
            </a:endParaRPr>
          </a:p>
        </p:txBody>
      </p:sp>
      <p:sp>
        <p:nvSpPr>
          <p:cNvPr id="41" name="Rectangle 40">
            <a:extLst>
              <a:ext uri="{FF2B5EF4-FFF2-40B4-BE49-F238E27FC236}">
                <a16:creationId xmlns:a16="http://schemas.microsoft.com/office/drawing/2014/main" id="{0C91B537-5E07-4631-AA14-AA75EBBEA30E}"/>
              </a:ext>
            </a:extLst>
          </p:cNvPr>
          <p:cNvSpPr/>
          <p:nvPr/>
        </p:nvSpPr>
        <p:spPr>
          <a:xfrm>
            <a:off x="3772349" y="4218590"/>
            <a:ext cx="2056167" cy="790889"/>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Ins="324000" rtlCol="0" anchor="ctr"/>
          <a:lstStyle/>
          <a:p>
            <a:pPr algn="just">
              <a:lnSpc>
                <a:spcPct val="115000"/>
              </a:lnSpc>
            </a:pPr>
            <a:endParaRPr lang="fr-FR" sz="1000" dirty="0">
              <a:solidFill>
                <a:schemeClr val="tx1"/>
              </a:solidFill>
              <a:latin typeface="Segoe UI Light" panose="020B0502040204020203" pitchFamily="34" charset="0"/>
              <a:ea typeface="Calibri" panose="020F0502020204030204" pitchFamily="34" charset="0"/>
              <a:cs typeface="Segoe UI Light" panose="020B0502040204020203" pitchFamily="34" charset="0"/>
            </a:endParaRPr>
          </a:p>
        </p:txBody>
      </p:sp>
      <p:sp>
        <p:nvSpPr>
          <p:cNvPr id="44" name="Rectangle 43">
            <a:extLst>
              <a:ext uri="{FF2B5EF4-FFF2-40B4-BE49-F238E27FC236}">
                <a16:creationId xmlns:a16="http://schemas.microsoft.com/office/drawing/2014/main" id="{10190A8C-157C-41BA-A715-01FAB6F8D6D9}"/>
              </a:ext>
            </a:extLst>
          </p:cNvPr>
          <p:cNvSpPr/>
          <p:nvPr/>
        </p:nvSpPr>
        <p:spPr>
          <a:xfrm>
            <a:off x="548227" y="5571348"/>
            <a:ext cx="11186573" cy="1195177"/>
          </a:xfrm>
          <a:prstGeom prst="rect">
            <a:avLst/>
          </a:prstGeom>
          <a:solidFill>
            <a:srgbClr val="FAEDED"/>
          </a:solidFill>
          <a:ln>
            <a:noFill/>
          </a:ln>
          <a:effectLst/>
        </p:spPr>
        <p:style>
          <a:lnRef idx="1">
            <a:schemeClr val="accent1"/>
          </a:lnRef>
          <a:fillRef idx="3">
            <a:schemeClr val="accent1"/>
          </a:fillRef>
          <a:effectRef idx="2">
            <a:schemeClr val="accent1"/>
          </a:effectRef>
          <a:fontRef idx="minor">
            <a:schemeClr val="lt1"/>
          </a:fontRef>
        </p:style>
        <p:txBody>
          <a:bodyPr rIns="324000" rtlCol="0" anchor="ctr"/>
          <a:lstStyle/>
          <a:p>
            <a:pPr marL="895350" indent="-177800" algn="just">
              <a:lnSpc>
                <a:spcPct val="115000"/>
              </a:lnSpc>
              <a:spcAft>
                <a:spcPts val="600"/>
              </a:spcAft>
              <a:buFont typeface="Arial" panose="020B0604020202020204" pitchFamily="34" charset="0"/>
              <a:buChar char="•"/>
            </a:pPr>
            <a:r>
              <a:rPr lang="fr-FR" sz="1200"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Le déploiement de cette nouvelle mesure doit permettre d’assurer un </a:t>
            </a:r>
            <a:r>
              <a:rPr lang="fr-FR" sz="1200" b="1" dirty="0">
                <a:solidFill>
                  <a:srgbClr val="B8509D"/>
                </a:solidFill>
                <a:latin typeface="Segoe UI Light" panose="020B0502040204020203" pitchFamily="34" charset="0"/>
                <a:ea typeface="Calibri" panose="020F0502020204030204" pitchFamily="34" charset="0"/>
                <a:cs typeface="Segoe UI Light" panose="020B0502040204020203" pitchFamily="34" charset="0"/>
              </a:rPr>
              <a:t>véritable développement de la télésurveillance</a:t>
            </a:r>
            <a:r>
              <a:rPr lang="fr-FR" sz="1200"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 aujourd’hui encore limité par le cadre expérimental mais dont la crise COVID-19 a montré tout l’intérêt.</a:t>
            </a:r>
          </a:p>
          <a:p>
            <a:pPr marL="895350" indent="-177800" algn="just">
              <a:lnSpc>
                <a:spcPct val="115000"/>
              </a:lnSpc>
              <a:spcAft>
                <a:spcPts val="600"/>
              </a:spcAft>
              <a:buFont typeface="Arial" panose="020B0604020202020204" pitchFamily="34" charset="0"/>
              <a:buChar char="•"/>
            </a:pPr>
            <a:r>
              <a:rPr lang="fr-FR" sz="1200"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De plus ce nouveau modèle à été construit dans le but de répondre aux </a:t>
            </a:r>
            <a:r>
              <a:rPr lang="fr-FR" sz="1200" b="1" dirty="0">
                <a:solidFill>
                  <a:srgbClr val="B8509D"/>
                </a:solidFill>
                <a:latin typeface="Segoe UI Light" panose="020B0502040204020203" pitchFamily="34" charset="0"/>
                <a:ea typeface="Calibri" panose="020F0502020204030204" pitchFamily="34" charset="0"/>
                <a:cs typeface="Segoe UI Light" panose="020B0502040204020203" pitchFamily="34" charset="0"/>
              </a:rPr>
              <a:t>objectifs de la feuille de route du numérique en santé et du plan de relance</a:t>
            </a:r>
            <a:r>
              <a:rPr lang="fr-FR" sz="1200" dirty="0">
                <a:solidFill>
                  <a:schemeClr val="tx1"/>
                </a:solidFill>
                <a:latin typeface="Segoe UI Light" panose="020B0502040204020203" pitchFamily="34" charset="0"/>
                <a:ea typeface="Calibri" panose="020F0502020204030204" pitchFamily="34" charset="0"/>
                <a:cs typeface="Segoe UI Light" panose="020B0502040204020203" pitchFamily="34" charset="0"/>
              </a:rPr>
              <a:t>, en facilitant l’accès aux innovations technologiques des industriels du secteur tout en s’assurant que ce déploiement se fasse au service des patients, des professionnels et du système de santé. </a:t>
            </a:r>
          </a:p>
        </p:txBody>
      </p:sp>
      <p:sp>
        <p:nvSpPr>
          <p:cNvPr id="83" name="Rectangle : coins arrondis 82">
            <a:extLst>
              <a:ext uri="{FF2B5EF4-FFF2-40B4-BE49-F238E27FC236}">
                <a16:creationId xmlns:a16="http://schemas.microsoft.com/office/drawing/2014/main" id="{6AA49A7C-5011-4D1D-BE77-7A3E4E73C365}"/>
              </a:ext>
            </a:extLst>
          </p:cNvPr>
          <p:cNvSpPr/>
          <p:nvPr/>
        </p:nvSpPr>
        <p:spPr>
          <a:xfrm>
            <a:off x="548227" y="1214981"/>
            <a:ext cx="5125956" cy="1009156"/>
          </a:xfrm>
          <a:prstGeom prst="roundRect">
            <a:avLst>
              <a:gd name="adj" fmla="val 9460"/>
            </a:avLst>
          </a:prstGeom>
          <a:solidFill>
            <a:schemeClr val="bg1">
              <a:lumMod val="85000"/>
            </a:schemeClr>
          </a:solidFill>
          <a:ln w="25400" cap="flat" cmpd="sng" algn="ctr">
            <a:noFill/>
            <a:prstDash val="solid"/>
          </a:ln>
          <a:effectLst/>
        </p:spPr>
        <p:txBody>
          <a:bodyPr lIns="36000" rIns="0" rtlCol="0" anchor="ctr"/>
          <a:lstStyle/>
          <a:p>
            <a:pPr algn="just" defTabSz="1219170">
              <a:defRPr/>
            </a:pPr>
            <a:r>
              <a:rPr lang="fr-FR" sz="1400" b="1" kern="0" dirty="0">
                <a:solidFill>
                  <a:schemeClr val="tx1">
                    <a:lumMod val="85000"/>
                    <a:lumOff val="15000"/>
                  </a:schemeClr>
                </a:solidFill>
                <a:latin typeface="Segoe UI" panose="020B0502040204020203" pitchFamily="34" charset="0"/>
                <a:cs typeface="Segoe UI" panose="020B0502040204020203" pitchFamily="34" charset="0"/>
              </a:rPr>
              <a:t>Conformément aux orientations du Ségur de la Santé, et en prévision de la fin des expérimentations ETAPES, la télésurveillance médicale </a:t>
            </a:r>
            <a:r>
              <a:rPr lang="fr-FR" sz="1400" b="1" kern="0" dirty="0" smtClean="0">
                <a:solidFill>
                  <a:schemeClr val="tx1">
                    <a:lumMod val="85000"/>
                    <a:lumOff val="15000"/>
                  </a:schemeClr>
                </a:solidFill>
                <a:latin typeface="Segoe UI" panose="020B0502040204020203" pitchFamily="34" charset="0"/>
                <a:cs typeface="Segoe UI" panose="020B0502040204020203" pitchFamily="34" charset="0"/>
              </a:rPr>
              <a:t>va </a:t>
            </a:r>
            <a:r>
              <a:rPr lang="fr-FR" sz="1400" b="1" kern="0" dirty="0">
                <a:solidFill>
                  <a:schemeClr val="tx1">
                    <a:lumMod val="85000"/>
                    <a:lumOff val="15000"/>
                  </a:schemeClr>
                </a:solidFill>
                <a:latin typeface="Segoe UI" panose="020B0502040204020203" pitchFamily="34" charset="0"/>
                <a:cs typeface="Segoe UI" panose="020B0502040204020203" pitchFamily="34" charset="0"/>
              </a:rPr>
              <a:t>rentrer dans le droit commun</a:t>
            </a:r>
          </a:p>
        </p:txBody>
      </p:sp>
      <p:grpSp>
        <p:nvGrpSpPr>
          <p:cNvPr id="84" name="Group 64">
            <a:extLst>
              <a:ext uri="{FF2B5EF4-FFF2-40B4-BE49-F238E27FC236}">
                <a16:creationId xmlns:a16="http://schemas.microsoft.com/office/drawing/2014/main" id="{6EA48A81-A40B-42BC-B0BC-43E76A877565}"/>
              </a:ext>
            </a:extLst>
          </p:cNvPr>
          <p:cNvGrpSpPr/>
          <p:nvPr/>
        </p:nvGrpSpPr>
        <p:grpSpPr bwMode="gray">
          <a:xfrm>
            <a:off x="5792460" y="1450137"/>
            <a:ext cx="345643" cy="447675"/>
            <a:chOff x="4019577" y="809590"/>
            <a:chExt cx="319034" cy="466042"/>
          </a:xfrm>
        </p:grpSpPr>
        <p:sp>
          <p:nvSpPr>
            <p:cNvPr id="85" name="Rectangle 84">
              <a:extLst>
                <a:ext uri="{FF2B5EF4-FFF2-40B4-BE49-F238E27FC236}">
                  <a16:creationId xmlns:a16="http://schemas.microsoft.com/office/drawing/2014/main" id="{13C2D34B-347A-4BC6-941C-19EE41589B91}"/>
                </a:ext>
              </a:extLst>
            </p:cNvPr>
            <p:cNvSpPr/>
            <p:nvPr/>
          </p:nvSpPr>
          <p:spPr bwMode="gray">
            <a:xfrm>
              <a:off x="4098132" y="809590"/>
              <a:ext cx="161925" cy="466042"/>
            </a:xfrm>
            <a:prstGeom prst="rect">
              <a:avLst/>
            </a:prstGeom>
            <a:solidFill>
              <a:srgbClr val="FFFFFF"/>
            </a:solidFill>
            <a:ln w="9525" cap="flat" cmpd="sng" algn="ctr">
              <a:noFill/>
              <a:prstDash val="solid"/>
            </a:ln>
            <a:effectLst/>
          </p:spPr>
          <p:txBody>
            <a:bodyPr rtlCol="0" anchor="ctr"/>
            <a:lstStyle/>
            <a:p>
              <a:pPr algn="ctr" defTabSz="1219170">
                <a:defRPr/>
              </a:pPr>
              <a:endParaRPr lang="fr-FR" sz="1300" kern="0" dirty="0">
                <a:solidFill>
                  <a:srgbClr val="57565A"/>
                </a:solidFill>
                <a:latin typeface="Open Sans Light"/>
              </a:endParaRPr>
            </a:p>
          </p:txBody>
        </p:sp>
        <p:grpSp>
          <p:nvGrpSpPr>
            <p:cNvPr id="86" name="Group 66">
              <a:extLst>
                <a:ext uri="{FF2B5EF4-FFF2-40B4-BE49-F238E27FC236}">
                  <a16:creationId xmlns:a16="http://schemas.microsoft.com/office/drawing/2014/main" id="{3BA422A2-6967-4195-9FCD-8A1C1C1680A4}"/>
                </a:ext>
              </a:extLst>
            </p:cNvPr>
            <p:cNvGrpSpPr/>
            <p:nvPr/>
          </p:nvGrpSpPr>
          <p:grpSpPr bwMode="gray">
            <a:xfrm>
              <a:off x="4019577" y="888155"/>
              <a:ext cx="319034" cy="318668"/>
              <a:chOff x="4019577" y="888155"/>
              <a:chExt cx="319034" cy="318668"/>
            </a:xfrm>
          </p:grpSpPr>
          <p:sp>
            <p:nvSpPr>
              <p:cNvPr id="87" name="Chevron 70">
                <a:extLst>
                  <a:ext uri="{FF2B5EF4-FFF2-40B4-BE49-F238E27FC236}">
                    <a16:creationId xmlns:a16="http://schemas.microsoft.com/office/drawing/2014/main" id="{C971DFDA-E690-4DD7-8FAA-AF3EF22EDF85}"/>
                  </a:ext>
                </a:extLst>
              </p:cNvPr>
              <p:cNvSpPr/>
              <p:nvPr/>
            </p:nvSpPr>
            <p:spPr bwMode="gray">
              <a:xfrm>
                <a:off x="4019577" y="927779"/>
                <a:ext cx="163730" cy="239420"/>
              </a:xfrm>
              <a:prstGeom prst="chevron">
                <a:avLst/>
              </a:prstGeom>
              <a:solidFill>
                <a:srgbClr val="B8509D"/>
              </a:solidFill>
              <a:ln w="9525">
                <a:noFill/>
                <a:miter lim="800000"/>
                <a:headEnd/>
                <a:tailEnd/>
              </a:ln>
              <a:effectLst/>
            </p:spPr>
            <p:txBody>
              <a:bodyPr vert="horz" wrap="square" lIns="78000" tIns="78000" rIns="78000" bIns="78000" numCol="1" anchor="ctr" anchorCtr="0" compatLnSpc="1">
                <a:prstTxWarp prst="textNoShape">
                  <a:avLst/>
                </a:prstTxWarp>
                <a:noAutofit/>
              </a:bodyPr>
              <a:lstStyle/>
              <a:p>
                <a:pPr defTabSz="969938">
                  <a:buClr>
                    <a:srgbClr val="1C5686"/>
                  </a:buClr>
                  <a:defRPr/>
                </a:pPr>
                <a:endParaRPr lang="fr-FR" sz="1300" b="1" kern="0" dirty="0">
                  <a:solidFill>
                    <a:srgbClr val="FFFFFF"/>
                  </a:solidFill>
                  <a:latin typeface="Open Sans Light"/>
                  <a:ea typeface="Arial Unicode MS" pitchFamily="34" charset="-128"/>
                  <a:cs typeface="Arial Unicode MS" pitchFamily="34" charset="-128"/>
                </a:endParaRPr>
              </a:p>
            </p:txBody>
          </p:sp>
          <p:sp>
            <p:nvSpPr>
              <p:cNvPr id="88" name="Chevron 71">
                <a:extLst>
                  <a:ext uri="{FF2B5EF4-FFF2-40B4-BE49-F238E27FC236}">
                    <a16:creationId xmlns:a16="http://schemas.microsoft.com/office/drawing/2014/main" id="{1B9423CC-7BAF-47EB-ACB6-1C9129C66C4A}"/>
                  </a:ext>
                </a:extLst>
              </p:cNvPr>
              <p:cNvSpPr/>
              <p:nvPr/>
            </p:nvSpPr>
            <p:spPr bwMode="gray">
              <a:xfrm>
                <a:off x="4120689" y="888155"/>
                <a:ext cx="217922" cy="318668"/>
              </a:xfrm>
              <a:prstGeom prst="chevron">
                <a:avLst/>
              </a:prstGeom>
              <a:solidFill>
                <a:schemeClr val="accent1">
                  <a:lumMod val="60000"/>
                  <a:lumOff val="40000"/>
                </a:schemeClr>
              </a:solidFill>
              <a:ln w="9525">
                <a:noFill/>
                <a:miter lim="800000"/>
                <a:headEnd/>
                <a:tailEnd/>
              </a:ln>
              <a:effectLst/>
            </p:spPr>
            <p:txBody>
              <a:bodyPr vert="horz" wrap="square" lIns="78000" tIns="78000" rIns="78000" bIns="78000" numCol="1" anchor="ctr" anchorCtr="0" compatLnSpc="1">
                <a:prstTxWarp prst="textNoShape">
                  <a:avLst/>
                </a:prstTxWarp>
                <a:noAutofit/>
              </a:bodyPr>
              <a:lstStyle/>
              <a:p>
                <a:pPr defTabSz="969938">
                  <a:buClr>
                    <a:srgbClr val="1C5686"/>
                  </a:buClr>
                  <a:defRPr/>
                </a:pPr>
                <a:endParaRPr lang="fr-FR" sz="1300" b="1" kern="0" dirty="0">
                  <a:solidFill>
                    <a:srgbClr val="FFFFFF"/>
                  </a:solidFill>
                  <a:latin typeface="Open Sans Light"/>
                  <a:ea typeface="Arial Unicode MS" pitchFamily="34" charset="-128"/>
                  <a:cs typeface="Arial Unicode MS" pitchFamily="34" charset="-128"/>
                </a:endParaRPr>
              </a:p>
            </p:txBody>
          </p:sp>
        </p:grpSp>
      </p:grpSp>
      <p:sp>
        <p:nvSpPr>
          <p:cNvPr id="90" name="Rectangle : coins arrondis 89">
            <a:extLst>
              <a:ext uri="{FF2B5EF4-FFF2-40B4-BE49-F238E27FC236}">
                <a16:creationId xmlns:a16="http://schemas.microsoft.com/office/drawing/2014/main" id="{C8184C6F-9039-40E8-8A17-F8D75D95F591}"/>
              </a:ext>
            </a:extLst>
          </p:cNvPr>
          <p:cNvSpPr/>
          <p:nvPr/>
        </p:nvSpPr>
        <p:spPr>
          <a:xfrm>
            <a:off x="6256380" y="1214981"/>
            <a:ext cx="5478420" cy="1009156"/>
          </a:xfrm>
          <a:prstGeom prst="roundRect">
            <a:avLst>
              <a:gd name="adj" fmla="val 9460"/>
            </a:avLst>
          </a:prstGeom>
          <a:solidFill>
            <a:schemeClr val="accent5">
              <a:lumMod val="20000"/>
              <a:lumOff val="80000"/>
            </a:schemeClr>
          </a:solidFill>
          <a:ln w="25400" cap="flat" cmpd="sng" algn="ctr">
            <a:noFill/>
            <a:prstDash val="solid"/>
          </a:ln>
          <a:effectLst/>
        </p:spPr>
        <p:txBody>
          <a:bodyPr lIns="36000" rIns="0" rtlCol="0" anchor="ctr"/>
          <a:lstStyle/>
          <a:p>
            <a:pPr algn="just" defTabSz="1219170">
              <a:defRPr/>
            </a:pPr>
            <a:r>
              <a:rPr lang="fr-FR" sz="1400" b="1" kern="0" dirty="0" smtClean="0">
                <a:solidFill>
                  <a:schemeClr val="tx1">
                    <a:lumMod val="85000"/>
                    <a:lumOff val="15000"/>
                  </a:schemeClr>
                </a:solidFill>
                <a:latin typeface="Segoe UI" panose="020B0502040204020203" pitchFamily="34" charset="0"/>
                <a:cs typeface="Segoe UI" panose="020B0502040204020203" pitchFamily="34" charset="0"/>
              </a:rPr>
              <a:t>L’article 36 de la LFSS 2022 définit </a:t>
            </a:r>
            <a:r>
              <a:rPr lang="fr-FR" sz="1400" b="1" kern="0" dirty="0">
                <a:solidFill>
                  <a:schemeClr val="tx1">
                    <a:lumMod val="85000"/>
                    <a:lumOff val="15000"/>
                  </a:schemeClr>
                </a:solidFill>
                <a:latin typeface="Segoe UI" panose="020B0502040204020203" pitchFamily="34" charset="0"/>
                <a:cs typeface="Segoe UI" panose="020B0502040204020203" pitchFamily="34" charset="0"/>
              </a:rPr>
              <a:t>l’architecture globale et les différents paramètres d’un modèle de financement de droit commun de la télésurveillance, et plus précisément de :</a:t>
            </a:r>
          </a:p>
        </p:txBody>
      </p:sp>
      <p:sp>
        <p:nvSpPr>
          <p:cNvPr id="91" name="Rectangle 90">
            <a:extLst>
              <a:ext uri="{FF2B5EF4-FFF2-40B4-BE49-F238E27FC236}">
                <a16:creationId xmlns:a16="http://schemas.microsoft.com/office/drawing/2014/main" id="{244CBC0D-5585-49D9-A37E-150E585EB96B}"/>
              </a:ext>
            </a:extLst>
          </p:cNvPr>
          <p:cNvSpPr/>
          <p:nvPr/>
        </p:nvSpPr>
        <p:spPr>
          <a:xfrm>
            <a:off x="6256380" y="2280317"/>
            <a:ext cx="5478419" cy="3252968"/>
          </a:xfrm>
          <a:prstGeom prst="rect">
            <a:avLst/>
          </a:prstGeom>
        </p:spPr>
        <p:txBody>
          <a:bodyPr wrap="square">
            <a:noAutofit/>
          </a:bodyPr>
          <a:lstStyle/>
          <a:p>
            <a:pPr marL="171450" indent="-171450" algn="just">
              <a:lnSpc>
                <a:spcPct val="110000"/>
              </a:lnSpc>
              <a:spcAft>
                <a:spcPts val="10"/>
              </a:spcAft>
              <a:buFont typeface="Wingdings" panose="05000000000000000000" pitchFamily="2" charset="2"/>
              <a:buChar char="ü"/>
            </a:pPr>
            <a:endParaRPr lang="fr-FR" sz="1400" dirty="0" smtClean="0">
              <a:solidFill>
                <a:srgbClr val="000000"/>
              </a:solidFill>
              <a:latin typeface="Segoe UI Light" panose="020B0502040204020203" pitchFamily="34" charset="0"/>
              <a:ea typeface="Arial" panose="020B0604020202020204" pitchFamily="34" charset="0"/>
              <a:cs typeface="Segoe UI Light" panose="020B0502040204020203" pitchFamily="34" charset="0"/>
            </a:endParaRPr>
          </a:p>
          <a:p>
            <a:pPr marL="171450" indent="-171450" algn="just">
              <a:lnSpc>
                <a:spcPct val="110000"/>
              </a:lnSpc>
              <a:spcAft>
                <a:spcPts val="10"/>
              </a:spcAft>
              <a:buFont typeface="Wingdings" panose="05000000000000000000" pitchFamily="2" charset="2"/>
              <a:buChar char="ü"/>
            </a:pPr>
            <a:r>
              <a:rPr lang="fr-FR" sz="1400" dirty="0" smtClean="0">
                <a:solidFill>
                  <a:srgbClr val="000000"/>
                </a:solidFill>
                <a:latin typeface="Segoe UI Light" panose="020B0502040204020203" pitchFamily="34" charset="0"/>
                <a:ea typeface="Arial" panose="020B0604020202020204" pitchFamily="34" charset="0"/>
                <a:cs typeface="Segoe UI Light" panose="020B0502040204020203" pitchFamily="34" charset="0"/>
              </a:rPr>
              <a:t>Définir </a:t>
            </a:r>
            <a:r>
              <a:rPr lang="fr-FR" sz="1400" dirty="0">
                <a:solidFill>
                  <a:srgbClr val="000000"/>
                </a:solidFill>
                <a:latin typeface="Segoe UI Light" panose="020B0502040204020203" pitchFamily="34" charset="0"/>
                <a:ea typeface="Arial" panose="020B0604020202020204" pitchFamily="34" charset="0"/>
                <a:cs typeface="Segoe UI Light" panose="020B0502040204020203" pitchFamily="34" charset="0"/>
              </a:rPr>
              <a:t>le </a:t>
            </a:r>
            <a:r>
              <a:rPr lang="fr-FR" sz="1400" b="1" dirty="0">
                <a:solidFill>
                  <a:srgbClr val="0070C0"/>
                </a:solidFill>
                <a:latin typeface="Segoe UI Light" panose="020B0502040204020203" pitchFamily="34" charset="0"/>
                <a:ea typeface="Arial" panose="020B0604020202020204" pitchFamily="34" charset="0"/>
                <a:cs typeface="Segoe UI Light" panose="020B0502040204020203" pitchFamily="34" charset="0"/>
              </a:rPr>
              <a:t>périmètre de prise en charge </a:t>
            </a:r>
            <a:r>
              <a:rPr lang="fr-FR" sz="1400" dirty="0">
                <a:solidFill>
                  <a:srgbClr val="000000"/>
                </a:solidFill>
                <a:latin typeface="Segoe UI Light" panose="020B0502040204020203" pitchFamily="34" charset="0"/>
                <a:ea typeface="Arial" panose="020B0604020202020204" pitchFamily="34" charset="0"/>
                <a:cs typeface="Segoe UI Light" panose="020B0502040204020203" pitchFamily="34" charset="0"/>
              </a:rPr>
              <a:t>par l’Assurance Maladie des activités de TLSV du modèle de droit commun ;</a:t>
            </a:r>
          </a:p>
          <a:p>
            <a:pPr algn="just">
              <a:lnSpc>
                <a:spcPct val="110000"/>
              </a:lnSpc>
              <a:spcAft>
                <a:spcPts val="10"/>
              </a:spcAft>
            </a:pPr>
            <a:r>
              <a:rPr lang="fr-FR" sz="1400" dirty="0">
                <a:solidFill>
                  <a:srgbClr val="000000"/>
                </a:solidFill>
                <a:latin typeface="Segoe UI Light" panose="020B0502040204020203" pitchFamily="34" charset="0"/>
                <a:ea typeface="Arial" panose="020B0604020202020204" pitchFamily="34" charset="0"/>
                <a:cs typeface="Segoe UI Light" panose="020B0502040204020203" pitchFamily="34" charset="0"/>
              </a:rPr>
              <a:t> </a:t>
            </a:r>
          </a:p>
          <a:p>
            <a:pPr marL="171450" indent="-171450" algn="just">
              <a:lnSpc>
                <a:spcPct val="110000"/>
              </a:lnSpc>
              <a:spcAft>
                <a:spcPts val="10"/>
              </a:spcAft>
              <a:buFont typeface="Wingdings" panose="05000000000000000000" pitchFamily="2" charset="2"/>
              <a:buChar char="ü"/>
            </a:pPr>
            <a:r>
              <a:rPr lang="fr-FR" sz="1400" dirty="0">
                <a:solidFill>
                  <a:srgbClr val="000000"/>
                </a:solidFill>
                <a:latin typeface="Segoe UI Light" panose="020B0502040204020203" pitchFamily="34" charset="0"/>
                <a:ea typeface="Arial" panose="020B0604020202020204" pitchFamily="34" charset="0"/>
                <a:cs typeface="Segoe UI Light" panose="020B0502040204020203" pitchFamily="34" charset="0"/>
              </a:rPr>
              <a:t>Déterminer les </a:t>
            </a:r>
            <a:r>
              <a:rPr lang="fr-FR" sz="1400" b="1" dirty="0">
                <a:solidFill>
                  <a:srgbClr val="0070C0"/>
                </a:solidFill>
                <a:latin typeface="Segoe UI Light" panose="020B0502040204020203" pitchFamily="34" charset="0"/>
                <a:ea typeface="Arial" panose="020B0604020202020204" pitchFamily="34" charset="0"/>
                <a:cs typeface="Segoe UI Light" panose="020B0502040204020203" pitchFamily="34" charset="0"/>
              </a:rPr>
              <a:t>modalités d’évaluation des solutions </a:t>
            </a:r>
            <a:r>
              <a:rPr lang="fr-FR" sz="1400" dirty="0">
                <a:solidFill>
                  <a:srgbClr val="000000"/>
                </a:solidFill>
                <a:latin typeface="Segoe UI Light" panose="020B0502040204020203" pitchFamily="34" charset="0"/>
                <a:ea typeface="Arial" panose="020B0604020202020204" pitchFamily="34" charset="0"/>
                <a:cs typeface="Segoe UI Light" panose="020B0502040204020203" pitchFamily="34" charset="0"/>
              </a:rPr>
              <a:t>de TLSV</a:t>
            </a:r>
          </a:p>
          <a:p>
            <a:pPr algn="just">
              <a:lnSpc>
                <a:spcPct val="110000"/>
              </a:lnSpc>
              <a:spcAft>
                <a:spcPts val="10"/>
              </a:spcAft>
            </a:pPr>
            <a:endParaRPr lang="fr-FR" sz="1400" dirty="0">
              <a:solidFill>
                <a:srgbClr val="000000"/>
              </a:solidFill>
              <a:latin typeface="Segoe UI Light" panose="020B0502040204020203" pitchFamily="34" charset="0"/>
              <a:ea typeface="Arial" panose="020B0604020202020204" pitchFamily="34" charset="0"/>
              <a:cs typeface="Segoe UI Light" panose="020B0502040204020203" pitchFamily="34" charset="0"/>
            </a:endParaRPr>
          </a:p>
          <a:p>
            <a:pPr marL="171450" indent="-171450" algn="just">
              <a:lnSpc>
                <a:spcPct val="110000"/>
              </a:lnSpc>
              <a:spcAft>
                <a:spcPts val="10"/>
              </a:spcAft>
              <a:buFont typeface="Wingdings" panose="05000000000000000000" pitchFamily="2" charset="2"/>
              <a:buChar char="ü"/>
            </a:pPr>
            <a:r>
              <a:rPr lang="fr-FR" sz="1400" dirty="0">
                <a:solidFill>
                  <a:srgbClr val="000000"/>
                </a:solidFill>
                <a:latin typeface="Segoe UI Light" panose="020B0502040204020203" pitchFamily="34" charset="0"/>
                <a:ea typeface="Arial" panose="020B0604020202020204" pitchFamily="34" charset="0"/>
                <a:cs typeface="Segoe UI Light" panose="020B0502040204020203" pitchFamily="34" charset="0"/>
              </a:rPr>
              <a:t>Déterminer un </a:t>
            </a:r>
            <a:r>
              <a:rPr lang="fr-FR" sz="1400" b="1" dirty="0">
                <a:solidFill>
                  <a:srgbClr val="0070C0"/>
                </a:solidFill>
                <a:latin typeface="Segoe UI Light" panose="020B0502040204020203" pitchFamily="34" charset="0"/>
                <a:ea typeface="Arial" panose="020B0604020202020204" pitchFamily="34" charset="0"/>
                <a:cs typeface="Segoe UI Light" panose="020B0502040204020203" pitchFamily="34" charset="0"/>
              </a:rPr>
              <a:t>modèle de financement des activités </a:t>
            </a:r>
            <a:r>
              <a:rPr lang="fr-FR" sz="1400" dirty="0">
                <a:solidFill>
                  <a:srgbClr val="000000"/>
                </a:solidFill>
                <a:latin typeface="Segoe UI Light" panose="020B0502040204020203" pitchFamily="34" charset="0"/>
                <a:ea typeface="Arial" panose="020B0604020202020204" pitchFamily="34" charset="0"/>
                <a:cs typeface="Segoe UI Light" panose="020B0502040204020203" pitchFamily="34" charset="0"/>
              </a:rPr>
              <a:t>de TLSV</a:t>
            </a:r>
          </a:p>
          <a:p>
            <a:pPr marL="171450" indent="-171450" algn="just">
              <a:lnSpc>
                <a:spcPct val="110000"/>
              </a:lnSpc>
              <a:spcAft>
                <a:spcPts val="10"/>
              </a:spcAft>
              <a:buFont typeface="Wingdings" panose="05000000000000000000" pitchFamily="2" charset="2"/>
              <a:buChar char="ü"/>
            </a:pPr>
            <a:endParaRPr lang="fr-FR" sz="1400" dirty="0">
              <a:solidFill>
                <a:srgbClr val="000000"/>
              </a:solidFill>
              <a:latin typeface="Segoe UI Light" panose="020B0502040204020203" pitchFamily="34" charset="0"/>
              <a:ea typeface="Arial" panose="020B0604020202020204" pitchFamily="34" charset="0"/>
              <a:cs typeface="Segoe UI Light" panose="020B0502040204020203" pitchFamily="34" charset="0"/>
            </a:endParaRPr>
          </a:p>
          <a:p>
            <a:pPr marL="171450" indent="-171450" algn="just">
              <a:lnSpc>
                <a:spcPct val="110000"/>
              </a:lnSpc>
              <a:spcAft>
                <a:spcPts val="10"/>
              </a:spcAft>
              <a:buFont typeface="Wingdings" panose="05000000000000000000" pitchFamily="2" charset="2"/>
              <a:buChar char="ü"/>
            </a:pPr>
            <a:r>
              <a:rPr lang="fr-FR" sz="1400" dirty="0">
                <a:solidFill>
                  <a:srgbClr val="000000"/>
                </a:solidFill>
                <a:latin typeface="Segoe UI Light" panose="020B0502040204020203" pitchFamily="34" charset="0"/>
                <a:ea typeface="Arial" panose="020B0604020202020204" pitchFamily="34" charset="0"/>
                <a:cs typeface="Segoe UI Light" panose="020B0502040204020203" pitchFamily="34" charset="0"/>
              </a:rPr>
              <a:t>Déterminer les </a:t>
            </a:r>
            <a:r>
              <a:rPr lang="fr-FR" sz="1400" b="1" dirty="0">
                <a:solidFill>
                  <a:srgbClr val="0070C0"/>
                </a:solidFill>
                <a:latin typeface="Segoe UI Light" panose="020B0502040204020203" pitchFamily="34" charset="0"/>
                <a:ea typeface="Arial" panose="020B0604020202020204" pitchFamily="34" charset="0"/>
                <a:cs typeface="Segoe UI Light" panose="020B0502040204020203" pitchFamily="34" charset="0"/>
              </a:rPr>
              <a:t>conditions de clôtures de l’expérimentation </a:t>
            </a:r>
            <a:r>
              <a:rPr lang="fr-FR" sz="1400" dirty="0">
                <a:solidFill>
                  <a:srgbClr val="000000"/>
                </a:solidFill>
                <a:latin typeface="Segoe UI Light" panose="020B0502040204020203" pitchFamily="34" charset="0"/>
                <a:ea typeface="Arial" panose="020B0604020202020204" pitchFamily="34" charset="0"/>
                <a:cs typeface="Segoe UI Light" panose="020B0502040204020203" pitchFamily="34" charset="0"/>
              </a:rPr>
              <a:t>ETAPES en assurant son extinction progressive pour les acteurs du système de santé qui y concourent et qui le souhaitent</a:t>
            </a:r>
            <a:r>
              <a:rPr lang="fr-FR" sz="1100" dirty="0">
                <a:solidFill>
                  <a:srgbClr val="000000"/>
                </a:solidFill>
                <a:latin typeface="Segoe UI Light" panose="020B0502040204020203" pitchFamily="34" charset="0"/>
                <a:ea typeface="Arial" panose="020B0604020202020204" pitchFamily="34" charset="0"/>
                <a:cs typeface="Segoe UI Light" panose="020B0502040204020203" pitchFamily="34" charset="0"/>
              </a:rPr>
              <a:t>.</a:t>
            </a:r>
          </a:p>
        </p:txBody>
      </p:sp>
      <p:sp>
        <p:nvSpPr>
          <p:cNvPr id="104" name="Flèche : chevron 103">
            <a:extLst>
              <a:ext uri="{FF2B5EF4-FFF2-40B4-BE49-F238E27FC236}">
                <a16:creationId xmlns:a16="http://schemas.microsoft.com/office/drawing/2014/main" id="{58E21377-41AE-45E9-A470-87A58B3638F1}"/>
              </a:ext>
            </a:extLst>
          </p:cNvPr>
          <p:cNvSpPr/>
          <p:nvPr/>
        </p:nvSpPr>
        <p:spPr>
          <a:xfrm>
            <a:off x="726768" y="5528617"/>
            <a:ext cx="496222" cy="1207671"/>
          </a:xfrm>
          <a:prstGeom prst="chevron">
            <a:avLst>
              <a:gd name="adj" fmla="val 653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4122388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t 6" hidden="1">
            <a:extLst>
              <a:ext uri="{FF2B5EF4-FFF2-40B4-BE49-F238E27FC236}">
                <a16:creationId xmlns:a16="http://schemas.microsoft.com/office/drawing/2014/main" id="{C2E24E7A-0A93-4CD9-AE16-F0CEDE679827}"/>
              </a:ext>
            </a:extLst>
          </p:cNvPr>
          <p:cNvGraphicFramePr>
            <a:graphicFrameLocks noChangeAspect="1"/>
          </p:cNvGraphicFramePr>
          <p:nvPr>
            <p:custDataLst>
              <p:tags r:id="rId2"/>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spid="_x0000_s1332253" name="Diapositive think-cell" r:id="rId6" imgW="473" imgH="473" progId="TCLayout.ActiveDocument.1">
                  <p:embed/>
                </p:oleObj>
              </mc:Choice>
              <mc:Fallback>
                <p:oleObj name="Diapositive think-cell" r:id="rId6" imgW="473" imgH="473" progId="TCLayout.ActiveDocument.1">
                  <p:embed/>
                  <p:pic>
                    <p:nvPicPr>
                      <p:cNvPr id="7" name="Objet 6" hidden="1">
                        <a:extLst>
                          <a:ext uri="{FF2B5EF4-FFF2-40B4-BE49-F238E27FC236}">
                            <a16:creationId xmlns:a16="http://schemas.microsoft.com/office/drawing/2014/main" id="{C2E24E7A-0A93-4CD9-AE16-F0CEDE679827}"/>
                          </a:ext>
                        </a:extLst>
                      </p:cNvPr>
                      <p:cNvPicPr/>
                      <p:nvPr/>
                    </p:nvPicPr>
                    <p:blipFill>
                      <a:blip r:embed="rId7"/>
                      <a:stretch>
                        <a:fillRect/>
                      </a:stretch>
                    </p:blipFill>
                    <p:spPr>
                      <a:xfrm>
                        <a:off x="1525588" y="1588"/>
                        <a:ext cx="1588" cy="1588"/>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7EF60B55-B090-49D6-A4AB-C696D4C97503}"/>
              </a:ext>
            </a:extLst>
          </p:cNvPr>
          <p:cNvSpPr/>
          <p:nvPr>
            <p:custDataLst>
              <p:tags r:id="rId3"/>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fr-FR" sz="2000" dirty="0">
              <a:latin typeface="Calibri" panose="020F0502020204030204" pitchFamily="34" charset="0"/>
              <a:sym typeface="Calibri" panose="020F0502020204030204" pitchFamily="34" charset="0"/>
            </a:endParaRPr>
          </a:p>
        </p:txBody>
      </p:sp>
      <p:sp>
        <p:nvSpPr>
          <p:cNvPr id="30" name="Titre 1">
            <a:extLst>
              <a:ext uri="{FF2B5EF4-FFF2-40B4-BE49-F238E27FC236}">
                <a16:creationId xmlns:a16="http://schemas.microsoft.com/office/drawing/2014/main" id="{58D237C4-AD97-45BB-9FA3-2E92A96772CF}"/>
              </a:ext>
            </a:extLst>
          </p:cNvPr>
          <p:cNvSpPr>
            <a:spLocks noGrp="1"/>
          </p:cNvSpPr>
          <p:nvPr>
            <p:ph type="title"/>
          </p:nvPr>
        </p:nvSpPr>
        <p:spPr>
          <a:xfrm>
            <a:off x="1778000" y="189808"/>
            <a:ext cx="9250217" cy="307777"/>
          </a:xfrm>
        </p:spPr>
        <p:txBody>
          <a:bodyPr vert="horz"/>
          <a:lstStyle/>
          <a:p>
            <a:pPr algn="ctr"/>
            <a:r>
              <a:rPr lang="fr-FR" sz="2000" dirty="0" smtClean="0">
                <a:solidFill>
                  <a:schemeClr val="tx1"/>
                </a:solidFill>
              </a:rPr>
              <a:t>Les grands principes du modèle de droit commun de la télésurveillance</a:t>
            </a:r>
            <a:endParaRPr lang="fr-FR" sz="2000" dirty="0">
              <a:solidFill>
                <a:schemeClr val="tx1"/>
              </a:solidFill>
            </a:endParaRPr>
          </a:p>
        </p:txBody>
      </p:sp>
      <p:sp>
        <p:nvSpPr>
          <p:cNvPr id="32" name="Rectangle : coins arrondis 31">
            <a:extLst>
              <a:ext uri="{FF2B5EF4-FFF2-40B4-BE49-F238E27FC236}">
                <a16:creationId xmlns:a16="http://schemas.microsoft.com/office/drawing/2014/main" id="{0BF0D0FE-BD4C-43A6-9DAB-D0FA2A8F30FF}"/>
              </a:ext>
            </a:extLst>
          </p:cNvPr>
          <p:cNvSpPr/>
          <p:nvPr/>
        </p:nvSpPr>
        <p:spPr>
          <a:xfrm flipH="1">
            <a:off x="327344" y="1319531"/>
            <a:ext cx="3702679" cy="2878396"/>
          </a:xfrm>
          <a:prstGeom prst="roundRect">
            <a:avLst>
              <a:gd name="adj" fmla="val 0"/>
            </a:avLst>
          </a:prstGeom>
          <a:solidFill>
            <a:schemeClr val="tx2"/>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defTabSz="1219170">
              <a:defRPr/>
            </a:pPr>
            <a:endParaRPr lang="fr-FR" sz="1400" b="1"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defTabSz="1219170">
              <a:defRPr/>
            </a:pPr>
            <a:endParaRPr lang="fr-FR" sz="1600" b="1"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defTabSz="1219170">
              <a:defRPr/>
            </a:pPr>
            <a:endParaRPr lang="fr-FR" sz="1600" b="1"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defTabSz="1219170">
              <a:defRPr/>
            </a:pPr>
            <a:endParaRPr lang="fr-FR" sz="1600" b="1" dirty="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defTabSz="1219170">
              <a:defRPr/>
            </a:pPr>
            <a:endParaRPr lang="fr-FR" sz="1600" b="1"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defTabSz="1219170">
              <a:defRPr/>
            </a:pPr>
            <a:endParaRPr lang="fr-FR" sz="1600" b="1"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defTabSz="1219170">
              <a:defRPr/>
            </a:pPr>
            <a:endParaRPr lang="fr-FR" sz="1600" b="1"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defTabSz="1219170">
              <a:defRPr/>
            </a:pPr>
            <a:endParaRPr lang="fr-FR" sz="1600" b="1" dirty="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defTabSz="1219170">
              <a:defRPr/>
            </a:pPr>
            <a:endParaRPr lang="fr-FR" sz="1600" dirty="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defTabSz="1219170">
              <a:defRPr/>
            </a:pPr>
            <a:endParaRPr lang="fr-FR" sz="1400"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defTabSz="1219170">
              <a:defRPr/>
            </a:pPr>
            <a:endParaRPr lang="fr-FR" sz="1400"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defTabSz="1219170">
              <a:defRPr/>
            </a:pPr>
            <a:r>
              <a:rPr lang="fr-FR" sz="1400"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rPr>
              <a:t>Des activités complémentaires </a:t>
            </a:r>
          </a:p>
          <a:p>
            <a:pPr algn="ctr" defTabSz="1219170">
              <a:defRPr/>
            </a:pPr>
            <a:r>
              <a:rPr lang="fr-FR" sz="1400"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rPr>
              <a:t>en </a:t>
            </a:r>
            <a:r>
              <a:rPr lang="fr-FR" sz="1400" dirty="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rPr>
              <a:t>fonction de la finalité de la télésurveillance, de la pathologie concernée, de l’état de santé du patient, etc</a:t>
            </a:r>
            <a:r>
              <a:rPr lang="fr-FR" sz="1400"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rPr>
              <a:t>.,(accompagnement thérapeutique) </a:t>
            </a:r>
            <a:endParaRPr lang="fr-FR" sz="1400" dirty="0">
              <a:solidFill>
                <a:schemeClr val="accent1">
                  <a:lumMod val="75000"/>
                </a:schemeClr>
              </a:solidFill>
              <a:latin typeface="Segoe UI Light" panose="020B0502040204020203" pitchFamily="34" charset="0"/>
              <a:ea typeface="Arial" panose="020B0604020202020204" pitchFamily="34" charset="0"/>
              <a:cs typeface="Segoe UI Light" panose="020B0502040204020203" pitchFamily="34" charset="0"/>
            </a:endParaRPr>
          </a:p>
          <a:p>
            <a:pPr algn="ctr" defTabSz="1219170">
              <a:defRPr/>
            </a:pPr>
            <a:endParaRPr lang="fr-FR" sz="1400" b="1"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defTabSz="1219170">
              <a:defRPr/>
            </a:pPr>
            <a:endParaRPr lang="fr-FR" sz="1400" b="1"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defTabSz="1219170">
              <a:defRPr/>
            </a:pPr>
            <a:endParaRPr lang="fr-FR" sz="1400" b="1"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defTabSz="1219170">
              <a:defRPr/>
            </a:pPr>
            <a:endParaRPr lang="fr-FR" sz="1400" dirty="0" smtClean="0">
              <a:solidFill>
                <a:schemeClr val="accent1">
                  <a:lumMod val="75000"/>
                </a:schemeClr>
              </a:solidFill>
              <a:latin typeface="Segoe UI Light" panose="020B0502040204020203" pitchFamily="34" charset="0"/>
              <a:cs typeface="Segoe UI Light" panose="020B0502040204020203" pitchFamily="34" charset="0"/>
            </a:endParaRPr>
          </a:p>
        </p:txBody>
      </p:sp>
      <p:sp>
        <p:nvSpPr>
          <p:cNvPr id="33" name="Rectangle : coins arrondis 32">
            <a:extLst>
              <a:ext uri="{FF2B5EF4-FFF2-40B4-BE49-F238E27FC236}">
                <a16:creationId xmlns:a16="http://schemas.microsoft.com/office/drawing/2014/main" id="{DE539A97-4F7F-4A68-B35D-98BDBD424810}"/>
              </a:ext>
            </a:extLst>
          </p:cNvPr>
          <p:cNvSpPr/>
          <p:nvPr/>
        </p:nvSpPr>
        <p:spPr>
          <a:xfrm flipH="1">
            <a:off x="4419094" y="1225268"/>
            <a:ext cx="3240000" cy="2972659"/>
          </a:xfrm>
          <a:prstGeom prst="roundRect">
            <a:avLst>
              <a:gd name="adj" fmla="val 0"/>
            </a:avLst>
          </a:prstGeom>
          <a:solidFill>
            <a:schemeClr val="tx2"/>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defTabSz="1219170">
              <a:defRPr/>
            </a:pPr>
            <a:endParaRPr lang="fr-FR" sz="1400" dirty="0" smtClean="0">
              <a:solidFill>
                <a:schemeClr val="accent1">
                  <a:lumMod val="75000"/>
                </a:schemeClr>
              </a:solidFill>
              <a:latin typeface="Segoe UI Light" panose="020B0502040204020203" pitchFamily="34" charset="0"/>
              <a:cs typeface="Segoe UI Light" panose="020B0502040204020203" pitchFamily="34" charset="0"/>
            </a:endParaRPr>
          </a:p>
          <a:p>
            <a:pPr algn="ctr" defTabSz="1219170">
              <a:defRPr/>
            </a:pPr>
            <a:endParaRPr lang="fr-FR" sz="1400" dirty="0">
              <a:solidFill>
                <a:schemeClr val="accent1">
                  <a:lumMod val="75000"/>
                </a:schemeClr>
              </a:solidFill>
              <a:latin typeface="Segoe UI Light" panose="020B0502040204020203" pitchFamily="34" charset="0"/>
              <a:cs typeface="Segoe UI Light" panose="020B0502040204020203" pitchFamily="34" charset="0"/>
            </a:endParaRPr>
          </a:p>
          <a:p>
            <a:pPr algn="ctr" defTabSz="1219170">
              <a:defRPr/>
            </a:pPr>
            <a:endParaRPr lang="fr-FR" sz="1400" dirty="0" smtClean="0">
              <a:solidFill>
                <a:schemeClr val="accent1">
                  <a:lumMod val="75000"/>
                </a:schemeClr>
              </a:solidFill>
              <a:latin typeface="Segoe UI Light" panose="020B0502040204020203" pitchFamily="34" charset="0"/>
              <a:cs typeface="Segoe UI Light" panose="020B0502040204020203" pitchFamily="34" charset="0"/>
            </a:endParaRPr>
          </a:p>
          <a:p>
            <a:pPr algn="ctr" defTabSz="1219170">
              <a:defRPr/>
            </a:pPr>
            <a:endParaRPr lang="fr-FR" sz="1400" dirty="0" smtClean="0">
              <a:solidFill>
                <a:schemeClr val="accent1">
                  <a:lumMod val="75000"/>
                </a:schemeClr>
              </a:solidFill>
              <a:latin typeface="Segoe UI Light" panose="020B0502040204020203" pitchFamily="34" charset="0"/>
              <a:cs typeface="Segoe UI Light" panose="020B0502040204020203" pitchFamily="34" charset="0"/>
            </a:endParaRPr>
          </a:p>
          <a:p>
            <a:pPr algn="ctr" defTabSz="1219170">
              <a:defRPr/>
            </a:pPr>
            <a:endParaRPr lang="fr-FR" sz="1400" dirty="0">
              <a:solidFill>
                <a:schemeClr val="accent1">
                  <a:lumMod val="75000"/>
                </a:schemeClr>
              </a:solidFill>
              <a:latin typeface="Segoe UI Light" panose="020B0502040204020203" pitchFamily="34" charset="0"/>
              <a:cs typeface="Segoe UI Light" panose="020B0502040204020203" pitchFamily="34" charset="0"/>
            </a:endParaRPr>
          </a:p>
          <a:p>
            <a:pPr algn="ctr" defTabSz="1219170">
              <a:defRPr/>
            </a:pPr>
            <a:endParaRPr lang="fr-FR" sz="1400" dirty="0" smtClean="0">
              <a:solidFill>
                <a:schemeClr val="accent1">
                  <a:lumMod val="75000"/>
                </a:schemeClr>
              </a:solidFill>
              <a:latin typeface="Segoe UI Light" panose="020B0502040204020203" pitchFamily="34" charset="0"/>
              <a:cs typeface="Segoe UI Light" panose="020B0502040204020203" pitchFamily="34" charset="0"/>
            </a:endParaRPr>
          </a:p>
          <a:p>
            <a:pPr algn="ctr" defTabSz="1219170">
              <a:defRPr/>
            </a:pPr>
            <a:endParaRPr lang="fr-FR" sz="1400" dirty="0">
              <a:solidFill>
                <a:schemeClr val="accent1">
                  <a:lumMod val="75000"/>
                </a:schemeClr>
              </a:solidFill>
              <a:latin typeface="Segoe UI Light" panose="020B0502040204020203" pitchFamily="34" charset="0"/>
              <a:cs typeface="Segoe UI Light" panose="020B0502040204020203" pitchFamily="34" charset="0"/>
            </a:endParaRPr>
          </a:p>
          <a:p>
            <a:pPr algn="ctr" defTabSz="1219170">
              <a:defRPr/>
            </a:pPr>
            <a:endParaRPr lang="fr-FR" sz="1400" dirty="0" smtClean="0">
              <a:solidFill>
                <a:schemeClr val="accent1">
                  <a:lumMod val="75000"/>
                </a:schemeClr>
              </a:solidFill>
              <a:latin typeface="Segoe UI Light" panose="020B0502040204020203" pitchFamily="34" charset="0"/>
              <a:cs typeface="Segoe UI Light" panose="020B0502040204020203" pitchFamily="34" charset="0"/>
            </a:endParaRPr>
          </a:p>
          <a:p>
            <a:pPr algn="ctr" defTabSz="1219170">
              <a:defRPr/>
            </a:pPr>
            <a:endParaRPr lang="fr-FR" sz="1400" dirty="0">
              <a:solidFill>
                <a:schemeClr val="accent1">
                  <a:lumMod val="75000"/>
                </a:schemeClr>
              </a:solidFill>
              <a:latin typeface="Segoe UI Light" panose="020B0502040204020203" pitchFamily="34" charset="0"/>
              <a:cs typeface="Segoe UI Light" panose="020B0502040204020203" pitchFamily="34" charset="0"/>
            </a:endParaRPr>
          </a:p>
        </p:txBody>
      </p:sp>
      <p:sp>
        <p:nvSpPr>
          <p:cNvPr id="49" name="Rectangle : coins arrondis 48">
            <a:extLst>
              <a:ext uri="{FF2B5EF4-FFF2-40B4-BE49-F238E27FC236}">
                <a16:creationId xmlns:a16="http://schemas.microsoft.com/office/drawing/2014/main" id="{B9C25147-E131-49AD-B436-2AD03C3F392C}"/>
              </a:ext>
            </a:extLst>
          </p:cNvPr>
          <p:cNvSpPr/>
          <p:nvPr/>
        </p:nvSpPr>
        <p:spPr>
          <a:xfrm flipH="1">
            <a:off x="8095558" y="1208695"/>
            <a:ext cx="3611527" cy="2989232"/>
          </a:xfrm>
          <a:prstGeom prst="roundRect">
            <a:avLst>
              <a:gd name="adj" fmla="val 0"/>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defTabSz="1219170">
              <a:defRPr/>
            </a:pPr>
            <a:endParaRPr lang="fr-FR" sz="1400" dirty="0">
              <a:solidFill>
                <a:schemeClr val="tx1">
                  <a:lumMod val="50000"/>
                </a:schemeClr>
              </a:solidFill>
              <a:latin typeface="Segoe UI Light" panose="020B0502040204020203" pitchFamily="34" charset="0"/>
              <a:cs typeface="Segoe UI Light" panose="020B0502040204020203" pitchFamily="34" charset="0"/>
            </a:endParaRPr>
          </a:p>
        </p:txBody>
      </p:sp>
      <p:sp>
        <p:nvSpPr>
          <p:cNvPr id="28" name="Rectangle : coins arrondis 27">
            <a:extLst>
              <a:ext uri="{FF2B5EF4-FFF2-40B4-BE49-F238E27FC236}">
                <a16:creationId xmlns:a16="http://schemas.microsoft.com/office/drawing/2014/main" id="{8D28228F-9DA8-4D0D-A0C9-9A7815C52CE2}"/>
              </a:ext>
            </a:extLst>
          </p:cNvPr>
          <p:cNvSpPr/>
          <p:nvPr/>
        </p:nvSpPr>
        <p:spPr>
          <a:xfrm flipH="1">
            <a:off x="245367" y="4360573"/>
            <a:ext cx="5793727" cy="2404648"/>
          </a:xfrm>
          <a:prstGeom prst="roundRect">
            <a:avLst>
              <a:gd name="adj" fmla="val 0"/>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defTabSz="1219170">
              <a:defRPr/>
            </a:pPr>
            <a:endParaRPr lang="fr-FR" sz="1400" dirty="0">
              <a:solidFill>
                <a:schemeClr val="accent1">
                  <a:lumMod val="75000"/>
                </a:schemeClr>
              </a:solidFill>
              <a:latin typeface="Segoe UI Light" panose="020B0502040204020203" pitchFamily="34" charset="0"/>
              <a:cs typeface="Segoe UI Light" panose="020B0502040204020203" pitchFamily="34" charset="0"/>
            </a:endParaRPr>
          </a:p>
        </p:txBody>
      </p:sp>
      <p:sp>
        <p:nvSpPr>
          <p:cNvPr id="73" name="Rectangle 72">
            <a:extLst>
              <a:ext uri="{FF2B5EF4-FFF2-40B4-BE49-F238E27FC236}">
                <a16:creationId xmlns:a16="http://schemas.microsoft.com/office/drawing/2014/main" id="{050ACEF4-4192-41EE-A908-95412CE844E9}"/>
              </a:ext>
            </a:extLst>
          </p:cNvPr>
          <p:cNvSpPr/>
          <p:nvPr/>
        </p:nvSpPr>
        <p:spPr>
          <a:xfrm>
            <a:off x="327346" y="1448270"/>
            <a:ext cx="3703052" cy="619272"/>
          </a:xfrm>
          <a:prstGeom prst="rect">
            <a:avLst/>
          </a:prstGeom>
        </p:spPr>
        <p:txBody>
          <a:bodyPr wrap="square">
            <a:spAutoFit/>
          </a:bodyPr>
          <a:lstStyle/>
          <a:p>
            <a:pPr algn="ctr">
              <a:lnSpc>
                <a:spcPct val="107000"/>
              </a:lnSpc>
              <a:spcBef>
                <a:spcPts val="10"/>
              </a:spcBef>
              <a:spcAft>
                <a:spcPts val="300"/>
              </a:spcAft>
            </a:pPr>
            <a:r>
              <a:rPr lang="fr-FR" sz="1600" b="1" u="sng"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rPr>
              <a:t>PÉRIMÈTRE DES ACTIVITÉS DE TÉLÉSURVEILLANCE</a:t>
            </a:r>
            <a:endParaRPr lang="fr-FR" sz="1600" b="1" u="sng" dirty="0">
              <a:solidFill>
                <a:schemeClr val="accent1">
                  <a:lumMod val="75000"/>
                </a:schemeClr>
              </a:solidFill>
              <a:latin typeface="Segoe UI Light" panose="020B0502040204020203" pitchFamily="34" charset="0"/>
              <a:ea typeface="Arial" panose="020B0604020202020204" pitchFamily="34" charset="0"/>
              <a:cs typeface="Segoe UI Light" panose="020B0502040204020203" pitchFamily="34" charset="0"/>
            </a:endParaRPr>
          </a:p>
        </p:txBody>
      </p:sp>
      <p:sp>
        <p:nvSpPr>
          <p:cNvPr id="29" name="Flèche : chevron 75">
            <a:extLst>
              <a:ext uri="{FF2B5EF4-FFF2-40B4-BE49-F238E27FC236}">
                <a16:creationId xmlns:a16="http://schemas.microsoft.com/office/drawing/2014/main" id="{84C8F221-C998-4BAC-962E-B46B539D7F79}"/>
              </a:ext>
            </a:extLst>
          </p:cNvPr>
          <p:cNvSpPr/>
          <p:nvPr/>
        </p:nvSpPr>
        <p:spPr>
          <a:xfrm>
            <a:off x="450874" y="2415059"/>
            <a:ext cx="1123365" cy="759481"/>
          </a:xfrm>
          <a:prstGeom prst="chevron">
            <a:avLst>
              <a:gd name="adj" fmla="val 15146"/>
            </a:avLst>
          </a:prstGeom>
          <a:solidFill>
            <a:schemeClr val="accent1">
              <a:lumMod val="20000"/>
              <a:lumOff val="80000"/>
            </a:schemeClr>
          </a:solidFill>
          <a:ln w="19050">
            <a:noFill/>
            <a:prstDash val="dash"/>
          </a:ln>
        </p:spPr>
        <p:style>
          <a:lnRef idx="2">
            <a:schemeClr val="accent1">
              <a:shade val="50000"/>
            </a:schemeClr>
          </a:lnRef>
          <a:fillRef idx="1">
            <a:schemeClr val="accent1"/>
          </a:fillRef>
          <a:effectRef idx="0">
            <a:schemeClr val="accent1"/>
          </a:effectRef>
          <a:fontRef idx="minor">
            <a:schemeClr val="lt1"/>
          </a:fontRef>
        </p:style>
        <p:txBody>
          <a:bodyPr wrap="none" lIns="36000" rIns="0" rtlCol="0" anchor="ctr"/>
          <a:lstStyle/>
          <a:p>
            <a:pPr algn="ctr"/>
            <a:r>
              <a:rPr lang="fr-FR" sz="1100" b="1" dirty="0">
                <a:solidFill>
                  <a:schemeClr val="bg1"/>
                </a:solidFill>
                <a:latin typeface="Segoe UI Light" panose="020B0502040204020203" pitchFamily="34" charset="0"/>
                <a:cs typeface="Segoe UI Light" panose="020B0502040204020203" pitchFamily="34" charset="0"/>
              </a:rPr>
              <a:t>Paramétrage</a:t>
            </a:r>
          </a:p>
          <a:p>
            <a:pPr algn="ctr"/>
            <a:r>
              <a:rPr lang="fr-FR" sz="1100" b="1" dirty="0">
                <a:solidFill>
                  <a:schemeClr val="bg1"/>
                </a:solidFill>
                <a:latin typeface="Segoe UI Light" panose="020B0502040204020203" pitchFamily="34" charset="0"/>
                <a:cs typeface="Segoe UI Light" panose="020B0502040204020203" pitchFamily="34" charset="0"/>
              </a:rPr>
              <a:t>DM &amp; formation</a:t>
            </a:r>
          </a:p>
          <a:p>
            <a:pPr algn="ctr"/>
            <a:r>
              <a:rPr lang="fr-FR" sz="1100" b="1" dirty="0">
                <a:solidFill>
                  <a:schemeClr val="bg1"/>
                </a:solidFill>
                <a:latin typeface="Segoe UI Light" panose="020B0502040204020203" pitchFamily="34" charset="0"/>
                <a:cs typeface="Segoe UI Light" panose="020B0502040204020203" pitchFamily="34" charset="0"/>
              </a:rPr>
              <a:t>patient</a:t>
            </a:r>
          </a:p>
        </p:txBody>
      </p:sp>
      <p:sp>
        <p:nvSpPr>
          <p:cNvPr id="36" name="Flèche : chevron 76">
            <a:extLst>
              <a:ext uri="{FF2B5EF4-FFF2-40B4-BE49-F238E27FC236}">
                <a16:creationId xmlns:a16="http://schemas.microsoft.com/office/drawing/2014/main" id="{F677E3D2-718B-46BA-BD9D-BB2240B80C4A}"/>
              </a:ext>
            </a:extLst>
          </p:cNvPr>
          <p:cNvSpPr/>
          <p:nvPr/>
        </p:nvSpPr>
        <p:spPr>
          <a:xfrm>
            <a:off x="1697767" y="2415059"/>
            <a:ext cx="1457921" cy="748193"/>
          </a:xfrm>
          <a:prstGeom prst="chevron">
            <a:avLst>
              <a:gd name="adj" fmla="val 15146"/>
            </a:avLst>
          </a:prstGeom>
          <a:solidFill>
            <a:schemeClr val="accent1">
              <a:lumMod val="20000"/>
              <a:lumOff val="80000"/>
            </a:schemeClr>
          </a:solidFill>
          <a:ln w="19050">
            <a:noFill/>
            <a:prstDash val="dash"/>
          </a:ln>
        </p:spPr>
        <p:style>
          <a:lnRef idx="2">
            <a:schemeClr val="accent1">
              <a:shade val="50000"/>
            </a:schemeClr>
          </a:lnRef>
          <a:fillRef idx="1">
            <a:schemeClr val="accent1"/>
          </a:fillRef>
          <a:effectRef idx="0">
            <a:schemeClr val="accent1"/>
          </a:effectRef>
          <a:fontRef idx="minor">
            <a:schemeClr val="lt1"/>
          </a:fontRef>
        </p:style>
        <p:txBody>
          <a:bodyPr wrap="none" lIns="36000" rIns="0" rtlCol="0" anchor="ctr"/>
          <a:lstStyle/>
          <a:p>
            <a:pPr algn="ctr"/>
            <a:r>
              <a:rPr lang="fr-FR" sz="1100" b="1" dirty="0">
                <a:solidFill>
                  <a:schemeClr val="bg1"/>
                </a:solidFill>
                <a:latin typeface="Segoe UI Light" panose="020B0502040204020203" pitchFamily="34" charset="0"/>
                <a:cs typeface="Segoe UI Light" panose="020B0502040204020203" pitchFamily="34" charset="0"/>
              </a:rPr>
              <a:t>Vérification /</a:t>
            </a:r>
          </a:p>
          <a:p>
            <a:pPr algn="ctr"/>
            <a:r>
              <a:rPr lang="fr-FR" sz="1100" b="1" dirty="0">
                <a:solidFill>
                  <a:schemeClr val="bg1"/>
                </a:solidFill>
                <a:latin typeface="Segoe UI Light" panose="020B0502040204020203" pitchFamily="34" charset="0"/>
                <a:cs typeface="Segoe UI Light" panose="020B0502040204020203" pitchFamily="34" charset="0"/>
              </a:rPr>
              <a:t>filtrage des alertes /</a:t>
            </a:r>
          </a:p>
          <a:p>
            <a:pPr algn="ctr"/>
            <a:r>
              <a:rPr lang="fr-FR" sz="1100" b="1" dirty="0">
                <a:solidFill>
                  <a:schemeClr val="bg1"/>
                </a:solidFill>
                <a:latin typeface="Segoe UI Light" panose="020B0502040204020203" pitchFamily="34" charset="0"/>
                <a:cs typeface="Segoe UI Light" panose="020B0502040204020203" pitchFamily="34" charset="0"/>
              </a:rPr>
              <a:t>interactions patient</a:t>
            </a:r>
          </a:p>
        </p:txBody>
      </p:sp>
      <p:sp>
        <p:nvSpPr>
          <p:cNvPr id="37" name="Flèche : chevron 77">
            <a:extLst>
              <a:ext uri="{FF2B5EF4-FFF2-40B4-BE49-F238E27FC236}">
                <a16:creationId xmlns:a16="http://schemas.microsoft.com/office/drawing/2014/main" id="{37E90069-4F5D-476C-936C-44E8F4A895A5}"/>
              </a:ext>
            </a:extLst>
          </p:cNvPr>
          <p:cNvSpPr/>
          <p:nvPr/>
        </p:nvSpPr>
        <p:spPr>
          <a:xfrm>
            <a:off x="3236912" y="2415059"/>
            <a:ext cx="793486" cy="748193"/>
          </a:xfrm>
          <a:prstGeom prst="chevron">
            <a:avLst>
              <a:gd name="adj" fmla="val 15146"/>
            </a:avLst>
          </a:prstGeom>
          <a:solidFill>
            <a:schemeClr val="accent1">
              <a:lumMod val="20000"/>
              <a:lumOff val="80000"/>
            </a:schemeClr>
          </a:solidFill>
          <a:ln w="19050">
            <a:noFill/>
            <a:prstDash val="dash"/>
          </a:ln>
        </p:spPr>
        <p:style>
          <a:lnRef idx="2">
            <a:schemeClr val="accent1">
              <a:shade val="50000"/>
            </a:schemeClr>
          </a:lnRef>
          <a:fillRef idx="1">
            <a:schemeClr val="accent1"/>
          </a:fillRef>
          <a:effectRef idx="0">
            <a:schemeClr val="accent1"/>
          </a:effectRef>
          <a:fontRef idx="minor">
            <a:schemeClr val="lt1"/>
          </a:fontRef>
        </p:style>
        <p:txBody>
          <a:bodyPr wrap="none" lIns="36000" rIns="0" rtlCol="0" anchor="ctr"/>
          <a:lstStyle/>
          <a:p>
            <a:pPr algn="ctr"/>
            <a:r>
              <a:rPr lang="fr-FR" sz="1100" b="1" dirty="0">
                <a:solidFill>
                  <a:schemeClr val="bg1"/>
                </a:solidFill>
                <a:latin typeface="Segoe UI Light" panose="020B0502040204020203" pitchFamily="34" charset="0"/>
                <a:cs typeface="Segoe UI Light" panose="020B0502040204020203" pitchFamily="34" charset="0"/>
              </a:rPr>
              <a:t>Analyse</a:t>
            </a:r>
          </a:p>
          <a:p>
            <a:pPr algn="ctr"/>
            <a:r>
              <a:rPr lang="fr-FR" sz="1100" b="1" dirty="0">
                <a:solidFill>
                  <a:schemeClr val="bg1"/>
                </a:solidFill>
                <a:latin typeface="Segoe UI Light" panose="020B0502040204020203" pitchFamily="34" charset="0"/>
                <a:cs typeface="Segoe UI Light" panose="020B0502040204020203" pitchFamily="34" charset="0"/>
              </a:rPr>
              <a:t>médicale</a:t>
            </a:r>
          </a:p>
          <a:p>
            <a:pPr algn="ctr"/>
            <a:r>
              <a:rPr lang="fr-FR" sz="1100" b="1" dirty="0">
                <a:solidFill>
                  <a:schemeClr val="bg1"/>
                </a:solidFill>
                <a:latin typeface="Segoe UI Light" panose="020B0502040204020203" pitchFamily="34" charset="0"/>
                <a:cs typeface="Segoe UI Light" panose="020B0502040204020203" pitchFamily="34" charset="0"/>
              </a:rPr>
              <a:t>des alertes</a:t>
            </a:r>
          </a:p>
        </p:txBody>
      </p:sp>
      <p:sp>
        <p:nvSpPr>
          <p:cNvPr id="2" name="ZoneTexte 1"/>
          <p:cNvSpPr txBox="1"/>
          <p:nvPr/>
        </p:nvSpPr>
        <p:spPr>
          <a:xfrm>
            <a:off x="631178" y="2067542"/>
            <a:ext cx="2750481" cy="232313"/>
          </a:xfrm>
          <a:prstGeom prst="rect">
            <a:avLst/>
          </a:prstGeom>
          <a:ln w="6350">
            <a:noFill/>
            <a:miter lim="800000"/>
          </a:ln>
        </p:spPr>
        <p:txBody>
          <a:bodyPr vert="horz" wrap="square" lIns="0" tIns="0" rIns="0" bIns="0" rtlCol="0">
            <a:noAutofit/>
          </a:bodyPr>
          <a:lstStyle/>
          <a:p>
            <a:pPr algn="l">
              <a:spcBef>
                <a:spcPts val="300"/>
              </a:spcBef>
              <a:spcAft>
                <a:spcPts val="300"/>
              </a:spcAft>
              <a:buNone/>
            </a:pPr>
            <a:endParaRPr lang="fr-FR" sz="1600" dirty="0" smtClean="0"/>
          </a:p>
        </p:txBody>
      </p:sp>
      <p:sp>
        <p:nvSpPr>
          <p:cNvPr id="3" name="ZoneTexte 2"/>
          <p:cNvSpPr txBox="1"/>
          <p:nvPr/>
        </p:nvSpPr>
        <p:spPr>
          <a:xfrm>
            <a:off x="429491" y="2119368"/>
            <a:ext cx="3600907" cy="332510"/>
          </a:xfrm>
          <a:prstGeom prst="rect">
            <a:avLst/>
          </a:prstGeom>
          <a:ln w="6350">
            <a:noFill/>
            <a:miter lim="800000"/>
          </a:ln>
        </p:spPr>
        <p:txBody>
          <a:bodyPr vert="horz" wrap="square" lIns="0" tIns="0" rIns="0" bIns="0" rtlCol="0">
            <a:noAutofit/>
          </a:bodyPr>
          <a:lstStyle/>
          <a:p>
            <a:pPr algn="ctr">
              <a:spcBef>
                <a:spcPts val="300"/>
              </a:spcBef>
              <a:spcAft>
                <a:spcPts val="300"/>
              </a:spcAft>
            </a:pPr>
            <a:r>
              <a:rPr lang="fr-FR" sz="1400"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rPr>
              <a:t>Un socle commun d’activités</a:t>
            </a:r>
            <a:endParaRPr lang="fr-FR" sz="1400" dirty="0" smtClean="0"/>
          </a:p>
        </p:txBody>
      </p:sp>
      <p:sp>
        <p:nvSpPr>
          <p:cNvPr id="4" name="ZoneTexte 3"/>
          <p:cNvSpPr txBox="1"/>
          <p:nvPr/>
        </p:nvSpPr>
        <p:spPr>
          <a:xfrm>
            <a:off x="8803972" y="1557039"/>
            <a:ext cx="2299553" cy="416713"/>
          </a:xfrm>
          <a:prstGeom prst="rect">
            <a:avLst/>
          </a:prstGeom>
          <a:ln w="6350">
            <a:noFill/>
            <a:miter lim="800000"/>
          </a:ln>
        </p:spPr>
        <p:txBody>
          <a:bodyPr vert="horz" wrap="none" lIns="0" tIns="0" rIns="0" bIns="0" rtlCol="0">
            <a:noAutofit/>
          </a:bodyPr>
          <a:lstStyle/>
          <a:p>
            <a:pPr algn="l">
              <a:spcBef>
                <a:spcPts val="300"/>
              </a:spcBef>
              <a:spcAft>
                <a:spcPts val="300"/>
              </a:spcAft>
              <a:buNone/>
            </a:pPr>
            <a:endParaRPr lang="fr-FR" sz="1600" dirty="0" smtClean="0"/>
          </a:p>
        </p:txBody>
      </p:sp>
      <p:sp>
        <p:nvSpPr>
          <p:cNvPr id="5" name="ZoneTexte 4"/>
          <p:cNvSpPr txBox="1"/>
          <p:nvPr/>
        </p:nvSpPr>
        <p:spPr>
          <a:xfrm>
            <a:off x="4662404" y="1520497"/>
            <a:ext cx="2856803" cy="756601"/>
          </a:xfrm>
          <a:prstGeom prst="rect">
            <a:avLst/>
          </a:prstGeom>
          <a:ln w="6350">
            <a:noFill/>
            <a:miter lim="800000"/>
          </a:ln>
        </p:spPr>
        <p:txBody>
          <a:bodyPr vert="horz" wrap="square" lIns="0" tIns="0" rIns="0" bIns="0" rtlCol="0">
            <a:noAutofit/>
          </a:bodyPr>
          <a:lstStyle/>
          <a:p>
            <a:pPr algn="ctr">
              <a:spcBef>
                <a:spcPts val="300"/>
              </a:spcBef>
              <a:spcAft>
                <a:spcPts val="300"/>
              </a:spcAft>
            </a:pPr>
            <a:r>
              <a:rPr lang="fr-FR" sz="1600" b="1" u="sng"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rPr>
              <a:t>RECOURS A UN DISPOSITIF MEDICAL </a:t>
            </a:r>
            <a:r>
              <a:rPr lang="fr-FR" sz="1600" b="1" u="sng" dirty="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rPr>
              <a:t>DE TLSV </a:t>
            </a:r>
            <a:r>
              <a:rPr lang="fr-FR" sz="1600" b="1" u="sng"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rPr>
              <a:t>OBLIGATOIRE</a:t>
            </a:r>
          </a:p>
          <a:p>
            <a:pPr algn="ctr">
              <a:spcBef>
                <a:spcPts val="300"/>
              </a:spcBef>
              <a:spcAft>
                <a:spcPts val="300"/>
              </a:spcAft>
            </a:pPr>
            <a:endParaRPr lang="fr-FR" sz="1600" b="1" u="sng"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a:spcBef>
                <a:spcPts val="300"/>
              </a:spcBef>
              <a:spcAft>
                <a:spcPts val="300"/>
              </a:spcAft>
            </a:pPr>
            <a:endParaRPr lang="fr-FR" sz="1600" b="1" u="sng"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a:spcBef>
                <a:spcPts val="300"/>
              </a:spcBef>
              <a:spcAft>
                <a:spcPts val="300"/>
              </a:spcAft>
            </a:pPr>
            <a:endParaRPr lang="fr-FR" sz="1600" b="1" u="sng"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endParaRPr>
          </a:p>
          <a:p>
            <a:pPr algn="ctr">
              <a:spcBef>
                <a:spcPts val="300"/>
              </a:spcBef>
              <a:spcAft>
                <a:spcPts val="300"/>
              </a:spcAft>
            </a:pPr>
            <a:endParaRPr lang="fr-FR" sz="1600" b="1" u="sng" dirty="0">
              <a:solidFill>
                <a:schemeClr val="accent1">
                  <a:lumMod val="75000"/>
                </a:schemeClr>
              </a:solidFill>
              <a:latin typeface="Segoe UI Light" panose="020B0502040204020203" pitchFamily="34" charset="0"/>
              <a:ea typeface="Arial" panose="020B0604020202020204" pitchFamily="34" charset="0"/>
              <a:cs typeface="Segoe UI Light" panose="020B0502040204020203" pitchFamily="34" charset="0"/>
            </a:endParaRPr>
          </a:p>
          <a:p>
            <a:pPr algn="ctr">
              <a:spcBef>
                <a:spcPts val="300"/>
              </a:spcBef>
              <a:spcAft>
                <a:spcPts val="300"/>
              </a:spcAft>
            </a:pPr>
            <a:endParaRPr lang="fr-FR" sz="1600" b="1" u="sng" dirty="0">
              <a:solidFill>
                <a:schemeClr val="accent1">
                  <a:lumMod val="75000"/>
                </a:schemeClr>
              </a:solidFill>
              <a:latin typeface="Segoe UI Light" panose="020B0502040204020203" pitchFamily="34" charset="0"/>
              <a:ea typeface="Arial" panose="020B0604020202020204" pitchFamily="34" charset="0"/>
              <a:cs typeface="Segoe UI Light" panose="020B0502040204020203" pitchFamily="34" charset="0"/>
            </a:endParaRPr>
          </a:p>
          <a:p>
            <a:pPr algn="l">
              <a:spcBef>
                <a:spcPts val="300"/>
              </a:spcBef>
              <a:spcAft>
                <a:spcPts val="300"/>
              </a:spcAft>
              <a:buNone/>
            </a:pPr>
            <a:endParaRPr lang="fr-FR" sz="1600" dirty="0" smtClean="0"/>
          </a:p>
        </p:txBody>
      </p:sp>
      <p:sp>
        <p:nvSpPr>
          <p:cNvPr id="9" name="ZoneTexte 8"/>
          <p:cNvSpPr txBox="1"/>
          <p:nvPr/>
        </p:nvSpPr>
        <p:spPr>
          <a:xfrm>
            <a:off x="4531810" y="2119369"/>
            <a:ext cx="3061963" cy="2078558"/>
          </a:xfrm>
          <a:prstGeom prst="rect">
            <a:avLst/>
          </a:prstGeom>
          <a:solidFill>
            <a:schemeClr val="tx2"/>
          </a:solidFill>
          <a:ln w="6350">
            <a:noFill/>
            <a:miter lim="800000"/>
          </a:ln>
        </p:spPr>
        <p:txBody>
          <a:bodyPr vert="horz" wrap="square" lIns="0" tIns="0" rIns="0" bIns="0" rtlCol="0">
            <a:noAutofit/>
          </a:bodyPr>
          <a:lstStyle/>
          <a:p>
            <a:pPr algn="ctr">
              <a:spcBef>
                <a:spcPts val="300"/>
              </a:spcBef>
              <a:spcAft>
                <a:spcPts val="300"/>
              </a:spcAft>
            </a:pPr>
            <a:r>
              <a:rPr lang="fr-FR" sz="1400" dirty="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rPr>
              <a:t>La télésurveillance s’appuie obligatoirement sur un DM </a:t>
            </a:r>
            <a:r>
              <a:rPr lang="fr-FR" sz="1400"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rPr>
              <a:t>capable</a:t>
            </a:r>
            <a:r>
              <a:rPr lang="fr-FR" sz="1400" dirty="0" smtClean="0">
                <a:solidFill>
                  <a:schemeClr val="accent1">
                    <a:lumMod val="75000"/>
                  </a:schemeClr>
                </a:solidFill>
                <a:latin typeface="Segoe UI Light" panose="020B0502040204020203" pitchFamily="34" charset="0"/>
                <a:cs typeface="Segoe UI Light" panose="020B0502040204020203" pitchFamily="34" charset="0"/>
              </a:rPr>
              <a:t> </a:t>
            </a:r>
            <a:r>
              <a:rPr lang="fr-FR" sz="1400" dirty="0">
                <a:solidFill>
                  <a:schemeClr val="accent1">
                    <a:lumMod val="75000"/>
                  </a:schemeClr>
                </a:solidFill>
                <a:latin typeface="Segoe UI Light" panose="020B0502040204020203" pitchFamily="34" charset="0"/>
                <a:cs typeface="Segoe UI Light" panose="020B0502040204020203" pitchFamily="34" charset="0"/>
              </a:rPr>
              <a:t>de collecter, d’analyser et de transmettre des données physiologiques, cliniques ou psychologiques et d’émettre des </a:t>
            </a:r>
            <a:r>
              <a:rPr lang="fr-FR" sz="1400" dirty="0" smtClean="0">
                <a:solidFill>
                  <a:schemeClr val="accent1">
                    <a:lumMod val="75000"/>
                  </a:schemeClr>
                </a:solidFill>
                <a:latin typeface="Segoe UI Light" panose="020B0502040204020203" pitchFamily="34" charset="0"/>
                <a:cs typeface="Segoe UI Light" panose="020B0502040204020203" pitchFamily="34" charset="0"/>
              </a:rPr>
              <a:t>alertes, </a:t>
            </a:r>
            <a:r>
              <a:rPr lang="fr-FR" sz="1400" dirty="0">
                <a:solidFill>
                  <a:schemeClr val="accent1">
                    <a:lumMod val="75000"/>
                  </a:schemeClr>
                </a:solidFill>
                <a:latin typeface="Segoe UI Light" panose="020B0502040204020203" pitchFamily="34" charset="0"/>
                <a:cs typeface="Segoe UI Light" panose="020B0502040204020203" pitchFamily="34" charset="0"/>
              </a:rPr>
              <a:t>lorsque certaines de ces données dépassent des seuils prédéfinis et, le cas échéant, des accessoires de collecte associés </a:t>
            </a:r>
            <a:endParaRPr lang="fr-FR" sz="1400" dirty="0" smtClean="0">
              <a:solidFill>
                <a:schemeClr val="accent1">
                  <a:lumMod val="75000"/>
                </a:schemeClr>
              </a:solidFill>
              <a:latin typeface="Segoe UI Light" panose="020B0502040204020203" pitchFamily="34" charset="0"/>
              <a:cs typeface="Segoe UI Light" panose="020B0502040204020203" pitchFamily="34" charset="0"/>
            </a:endParaRPr>
          </a:p>
        </p:txBody>
      </p:sp>
      <p:sp>
        <p:nvSpPr>
          <p:cNvPr id="10" name="ZoneTexte 9"/>
          <p:cNvSpPr txBox="1"/>
          <p:nvPr/>
        </p:nvSpPr>
        <p:spPr>
          <a:xfrm>
            <a:off x="8227611" y="1448270"/>
            <a:ext cx="2800605" cy="671098"/>
          </a:xfrm>
          <a:prstGeom prst="rect">
            <a:avLst/>
          </a:prstGeom>
          <a:ln w="6350">
            <a:noFill/>
            <a:miter lim="800000"/>
          </a:ln>
        </p:spPr>
        <p:txBody>
          <a:bodyPr vert="horz" wrap="none" lIns="0" tIns="0" rIns="0" bIns="0" rtlCol="0">
            <a:noAutofit/>
          </a:bodyPr>
          <a:lstStyle/>
          <a:p>
            <a:pPr algn="l">
              <a:spcBef>
                <a:spcPts val="300"/>
              </a:spcBef>
              <a:spcAft>
                <a:spcPts val="300"/>
              </a:spcAft>
              <a:buNone/>
            </a:pPr>
            <a:endParaRPr lang="fr-FR" sz="1600" dirty="0" smtClean="0"/>
          </a:p>
        </p:txBody>
      </p:sp>
      <p:sp>
        <p:nvSpPr>
          <p:cNvPr id="11" name="ZoneTexte 10"/>
          <p:cNvSpPr txBox="1"/>
          <p:nvPr/>
        </p:nvSpPr>
        <p:spPr>
          <a:xfrm>
            <a:off x="8227611" y="1426384"/>
            <a:ext cx="3302390" cy="828829"/>
          </a:xfrm>
          <a:prstGeom prst="rect">
            <a:avLst/>
          </a:prstGeom>
          <a:ln w="6350">
            <a:noFill/>
            <a:miter lim="800000"/>
          </a:ln>
        </p:spPr>
        <p:txBody>
          <a:bodyPr vert="horz" wrap="square" lIns="0" tIns="0" rIns="0" bIns="0" rtlCol="0">
            <a:noAutofit/>
          </a:bodyPr>
          <a:lstStyle/>
          <a:p>
            <a:pPr algn="ctr">
              <a:spcBef>
                <a:spcPts val="300"/>
              </a:spcBef>
              <a:spcAft>
                <a:spcPts val="300"/>
              </a:spcAft>
            </a:pPr>
            <a:r>
              <a:rPr lang="fr-FR" sz="1600" b="1" u="sng" dirty="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rPr>
              <a:t>EVALUATION SYSTÉMATIQUE DES </a:t>
            </a:r>
            <a:r>
              <a:rPr lang="fr-FR" sz="1600" b="1" u="sng" dirty="0" smtClean="0">
                <a:solidFill>
                  <a:schemeClr val="accent1">
                    <a:lumMod val="75000"/>
                  </a:schemeClr>
                </a:solidFill>
                <a:latin typeface="Segoe UI Light" panose="020B0502040204020203" pitchFamily="34" charset="0"/>
                <a:ea typeface="Calibri" panose="020F0502020204030204" pitchFamily="34" charset="0"/>
                <a:cs typeface="Segoe UI Light" panose="020B0502040204020203" pitchFamily="34" charset="0"/>
              </a:rPr>
              <a:t>ACTIVITES DE TLS PAR LA HAS </a:t>
            </a:r>
            <a:endParaRPr lang="fr-FR" sz="1600" b="1" u="sng" dirty="0">
              <a:solidFill>
                <a:schemeClr val="accent1">
                  <a:lumMod val="75000"/>
                </a:schemeClr>
              </a:solidFill>
              <a:latin typeface="Segoe UI Light" panose="020B0502040204020203" pitchFamily="34" charset="0"/>
              <a:ea typeface="Arial" panose="020B0604020202020204" pitchFamily="34" charset="0"/>
              <a:cs typeface="Segoe UI Light" panose="020B0502040204020203" pitchFamily="34" charset="0"/>
            </a:endParaRPr>
          </a:p>
          <a:p>
            <a:pPr algn="l">
              <a:spcBef>
                <a:spcPts val="300"/>
              </a:spcBef>
              <a:spcAft>
                <a:spcPts val="300"/>
              </a:spcAft>
              <a:buNone/>
            </a:pPr>
            <a:endParaRPr lang="fr-FR" sz="1600" dirty="0"/>
          </a:p>
        </p:txBody>
      </p:sp>
      <p:sp>
        <p:nvSpPr>
          <p:cNvPr id="12" name="ZoneTexte 11"/>
          <p:cNvSpPr txBox="1"/>
          <p:nvPr/>
        </p:nvSpPr>
        <p:spPr>
          <a:xfrm>
            <a:off x="8227611" y="1973752"/>
            <a:ext cx="3188534" cy="2133243"/>
          </a:xfrm>
          <a:prstGeom prst="rect">
            <a:avLst/>
          </a:prstGeom>
          <a:solidFill>
            <a:schemeClr val="bg1"/>
          </a:solidFill>
          <a:ln w="6350">
            <a:noFill/>
            <a:miter lim="800000"/>
          </a:ln>
        </p:spPr>
        <p:txBody>
          <a:bodyPr vert="horz" wrap="square" lIns="0" tIns="0" rIns="0" bIns="0" rtlCol="0">
            <a:noAutofit/>
          </a:bodyPr>
          <a:lstStyle/>
          <a:p>
            <a:pPr>
              <a:lnSpc>
                <a:spcPct val="107000"/>
              </a:lnSpc>
              <a:spcBef>
                <a:spcPts val="10"/>
              </a:spcBef>
              <a:spcAft>
                <a:spcPts val="300"/>
              </a:spcAft>
            </a:pPr>
            <a:r>
              <a:rPr lang="fr-FR" sz="1400" dirty="0" smtClean="0">
                <a:solidFill>
                  <a:srgbClr val="002060"/>
                </a:solidFill>
                <a:latin typeface="Segoe UI Light" panose="020B0502040204020203" pitchFamily="34" charset="0"/>
                <a:ea typeface="Calibri" panose="020F0502020204030204" pitchFamily="34" charset="0"/>
                <a:cs typeface="Segoe UI Light" panose="020B0502040204020203" pitchFamily="34" charset="0"/>
              </a:rPr>
              <a:t>La prise </a:t>
            </a:r>
            <a:r>
              <a:rPr lang="fr-FR" sz="1400" dirty="0">
                <a:solidFill>
                  <a:srgbClr val="002060"/>
                </a:solidFill>
                <a:latin typeface="Segoe UI Light" panose="020B0502040204020203" pitchFamily="34" charset="0"/>
                <a:ea typeface="Calibri" panose="020F0502020204030204" pitchFamily="34" charset="0"/>
                <a:cs typeface="Segoe UI Light" panose="020B0502040204020203" pitchFamily="34" charset="0"/>
              </a:rPr>
              <a:t>en charge par l’Assurance </a:t>
            </a:r>
            <a:r>
              <a:rPr lang="fr-FR" sz="1400" dirty="0" smtClean="0">
                <a:solidFill>
                  <a:srgbClr val="002060"/>
                </a:solidFill>
                <a:latin typeface="Segoe UI Light" panose="020B0502040204020203" pitchFamily="34" charset="0"/>
                <a:ea typeface="Calibri" panose="020F0502020204030204" pitchFamily="34" charset="0"/>
                <a:cs typeface="Segoe UI Light" panose="020B0502040204020203" pitchFamily="34" charset="0"/>
              </a:rPr>
              <a:t>Maladie est conditionnée  à une </a:t>
            </a:r>
            <a:r>
              <a:rPr lang="fr-FR" sz="1400" dirty="0">
                <a:solidFill>
                  <a:srgbClr val="002060"/>
                </a:solidFill>
                <a:latin typeface="Segoe UI Light" panose="020B0502040204020203" pitchFamily="34" charset="0"/>
                <a:ea typeface="Calibri" panose="020F0502020204030204" pitchFamily="34" charset="0"/>
                <a:cs typeface="Segoe UI Light" panose="020B0502040204020203" pitchFamily="34" charset="0"/>
              </a:rPr>
              <a:t>évaluation de </a:t>
            </a:r>
            <a:r>
              <a:rPr lang="fr-FR" sz="1400" dirty="0" smtClean="0">
                <a:solidFill>
                  <a:srgbClr val="002060"/>
                </a:solidFill>
                <a:latin typeface="Segoe UI Light" panose="020B0502040204020203" pitchFamily="34" charset="0"/>
                <a:ea typeface="Calibri" panose="020F0502020204030204" pitchFamily="34" charset="0"/>
                <a:cs typeface="Segoe UI Light" panose="020B0502040204020203" pitchFamily="34" charset="0"/>
              </a:rPr>
              <a:t>la plus-value de l’activité de TLS </a:t>
            </a:r>
            <a:r>
              <a:rPr lang="fr-FR" sz="1400" dirty="0">
                <a:solidFill>
                  <a:srgbClr val="002060"/>
                </a:solidFill>
                <a:latin typeface="Segoe UI Light" panose="020B0502040204020203" pitchFamily="34" charset="0"/>
                <a:ea typeface="Calibri" panose="020F0502020204030204" pitchFamily="34" charset="0"/>
                <a:cs typeface="Segoe UI Light" panose="020B0502040204020203" pitchFamily="34" charset="0"/>
              </a:rPr>
              <a:t>par la </a:t>
            </a:r>
            <a:r>
              <a:rPr lang="fr-FR" sz="1400" dirty="0" smtClean="0">
                <a:solidFill>
                  <a:srgbClr val="002060"/>
                </a:solidFill>
                <a:latin typeface="Segoe UI Light" panose="020B0502040204020203" pitchFamily="34" charset="0"/>
                <a:ea typeface="Calibri" panose="020F0502020204030204" pitchFamily="34" charset="0"/>
                <a:cs typeface="Segoe UI Light" panose="020B0502040204020203" pitchFamily="34" charset="0"/>
              </a:rPr>
              <a:t>HAS.</a:t>
            </a:r>
          </a:p>
          <a:p>
            <a:pPr>
              <a:lnSpc>
                <a:spcPct val="107000"/>
              </a:lnSpc>
              <a:spcBef>
                <a:spcPts val="10"/>
              </a:spcBef>
              <a:spcAft>
                <a:spcPts val="300"/>
              </a:spcAft>
            </a:pPr>
            <a:endParaRPr lang="fr-FR" sz="1400" dirty="0" smtClean="0">
              <a:solidFill>
                <a:srgbClr val="002060"/>
              </a:solidFill>
              <a:latin typeface="Segoe UI Light" panose="020B0502040204020203" pitchFamily="34" charset="0"/>
              <a:ea typeface="Calibri" panose="020F0502020204030204" pitchFamily="34" charset="0"/>
              <a:cs typeface="Segoe UI Light" panose="020B0502040204020203" pitchFamily="34" charset="0"/>
            </a:endParaRPr>
          </a:p>
          <a:p>
            <a:pPr>
              <a:lnSpc>
                <a:spcPct val="107000"/>
              </a:lnSpc>
              <a:spcBef>
                <a:spcPts val="10"/>
              </a:spcBef>
              <a:spcAft>
                <a:spcPts val="300"/>
              </a:spcAft>
            </a:pPr>
            <a:r>
              <a:rPr lang="fr-FR" sz="1400" dirty="0" smtClean="0">
                <a:solidFill>
                  <a:srgbClr val="002060"/>
                </a:solidFill>
                <a:latin typeface="Segoe UI Light" panose="020B0502040204020203" pitchFamily="34" charset="0"/>
                <a:ea typeface="Calibri" panose="020F0502020204030204" pitchFamily="34" charset="0"/>
                <a:cs typeface="Segoe UI Light" panose="020B0502040204020203" pitchFamily="34" charset="0"/>
              </a:rPr>
              <a:t>La HAS doit reconnaitre la preuve d’une amélioration de la prestation médicale</a:t>
            </a:r>
          </a:p>
          <a:p>
            <a:pPr defTabSz="1219170"/>
            <a:endParaRPr lang="fr-FR" sz="1400" dirty="0" smtClean="0">
              <a:solidFill>
                <a:srgbClr val="002060"/>
              </a:solidFill>
              <a:latin typeface="Segoe UI Light" panose="020B0502040204020203" pitchFamily="34" charset="0"/>
              <a:cs typeface="Segoe UI Light" panose="020B0502040204020203" pitchFamily="34" charset="0"/>
            </a:endParaRPr>
          </a:p>
          <a:p>
            <a:pPr defTabSz="1219170"/>
            <a:r>
              <a:rPr lang="fr-FR" sz="1400" dirty="0" smtClean="0">
                <a:solidFill>
                  <a:srgbClr val="002060"/>
                </a:solidFill>
                <a:latin typeface="Segoe UI Light" panose="020B0502040204020203" pitchFamily="34" charset="0"/>
                <a:cs typeface="Segoe UI Light" panose="020B0502040204020203" pitchFamily="34" charset="0"/>
              </a:rPr>
              <a:t>Possibilité d’une </a:t>
            </a:r>
            <a:r>
              <a:rPr lang="fr-FR" sz="1400" dirty="0">
                <a:solidFill>
                  <a:srgbClr val="002060"/>
                </a:solidFill>
                <a:latin typeface="Segoe UI Light" panose="020B0502040204020203" pitchFamily="34" charset="0"/>
                <a:cs typeface="Segoe UI Light" panose="020B0502040204020203" pitchFamily="34" charset="0"/>
              </a:rPr>
              <a:t>prise en charge </a:t>
            </a:r>
            <a:r>
              <a:rPr lang="fr-FR" sz="1400" dirty="0" smtClean="0">
                <a:solidFill>
                  <a:srgbClr val="002060"/>
                </a:solidFill>
                <a:latin typeface="Segoe UI Light" panose="020B0502040204020203" pitchFamily="34" charset="0"/>
                <a:cs typeface="Segoe UI Light" panose="020B0502040204020203" pitchFamily="34" charset="0"/>
              </a:rPr>
              <a:t>transitoire «</a:t>
            </a:r>
            <a:r>
              <a:rPr lang="fr-FR" sz="1400" dirty="0">
                <a:solidFill>
                  <a:srgbClr val="002060"/>
                </a:solidFill>
                <a:latin typeface="Segoe UI Light" panose="020B0502040204020203" pitchFamily="34" charset="0"/>
                <a:cs typeface="Segoe UI Light" panose="020B0502040204020203" pitchFamily="34" charset="0"/>
              </a:rPr>
              <a:t> accès anticipé numérique »</a:t>
            </a:r>
          </a:p>
          <a:p>
            <a:pPr>
              <a:lnSpc>
                <a:spcPct val="107000"/>
              </a:lnSpc>
              <a:spcBef>
                <a:spcPts val="10"/>
              </a:spcBef>
              <a:spcAft>
                <a:spcPts val="300"/>
              </a:spcAft>
            </a:pPr>
            <a:endParaRPr lang="fr-FR" sz="1600" dirty="0" smtClean="0">
              <a:solidFill>
                <a:schemeClr val="accent1">
                  <a:lumMod val="75000"/>
                </a:schemeClr>
              </a:solidFill>
            </a:endParaRPr>
          </a:p>
        </p:txBody>
      </p:sp>
      <p:sp>
        <p:nvSpPr>
          <p:cNvPr id="13" name="ZoneTexte 12"/>
          <p:cNvSpPr txBox="1"/>
          <p:nvPr/>
        </p:nvSpPr>
        <p:spPr>
          <a:xfrm>
            <a:off x="-233193" y="4558683"/>
            <a:ext cx="6323998" cy="315851"/>
          </a:xfrm>
          <a:prstGeom prst="rect">
            <a:avLst/>
          </a:prstGeom>
          <a:ln w="6350">
            <a:noFill/>
            <a:miter lim="800000"/>
          </a:ln>
        </p:spPr>
        <p:txBody>
          <a:bodyPr vert="horz" wrap="square" lIns="0" tIns="0" rIns="0" bIns="0" rtlCol="0">
            <a:noAutofit/>
          </a:bodyPr>
          <a:lstStyle/>
          <a:p>
            <a:pPr algn="ctr">
              <a:spcBef>
                <a:spcPts val="300"/>
              </a:spcBef>
              <a:spcAft>
                <a:spcPts val="300"/>
              </a:spcAft>
              <a:buNone/>
            </a:pPr>
            <a:r>
              <a:rPr lang="fr-FR" sz="1600" b="1" u="sng" dirty="0" smtClean="0">
                <a:solidFill>
                  <a:srgbClr val="002060"/>
                </a:solidFill>
                <a:latin typeface="Segoe UI Light" panose="020B0502040204020203" pitchFamily="34" charset="0"/>
                <a:cs typeface="Segoe UI Light" panose="020B0502040204020203" pitchFamily="34" charset="0"/>
              </a:rPr>
              <a:t>MODÈLE ORGANISATIONNEL DE LA TÉLÉSURVEILLANCE</a:t>
            </a:r>
          </a:p>
          <a:p>
            <a:pPr algn="ctr">
              <a:spcBef>
                <a:spcPts val="300"/>
              </a:spcBef>
              <a:spcAft>
                <a:spcPts val="300"/>
              </a:spcAft>
              <a:buNone/>
            </a:pPr>
            <a:endParaRPr lang="fr-FR" sz="1600" b="1" u="sng" dirty="0" smtClean="0">
              <a:solidFill>
                <a:srgbClr val="002060"/>
              </a:solidFill>
              <a:latin typeface="Segoe UI Light" panose="020B0502040204020203" pitchFamily="34" charset="0"/>
              <a:cs typeface="Segoe UI Light" panose="020B0502040204020203" pitchFamily="34" charset="0"/>
            </a:endParaRPr>
          </a:p>
          <a:p>
            <a:pPr algn="l">
              <a:spcBef>
                <a:spcPts val="300"/>
              </a:spcBef>
              <a:spcAft>
                <a:spcPts val="300"/>
              </a:spcAft>
              <a:buNone/>
            </a:pPr>
            <a:endParaRPr lang="fr-FR" sz="1600" dirty="0" smtClean="0"/>
          </a:p>
        </p:txBody>
      </p:sp>
      <p:sp>
        <p:nvSpPr>
          <p:cNvPr id="14" name="ZoneTexte 13"/>
          <p:cNvSpPr txBox="1"/>
          <p:nvPr/>
        </p:nvSpPr>
        <p:spPr>
          <a:xfrm>
            <a:off x="313517" y="4919835"/>
            <a:ext cx="5602399" cy="1478644"/>
          </a:xfrm>
          <a:prstGeom prst="rect">
            <a:avLst/>
          </a:prstGeom>
          <a:ln w="6350">
            <a:noFill/>
            <a:miter lim="800000"/>
          </a:ln>
        </p:spPr>
        <p:txBody>
          <a:bodyPr vert="horz" wrap="square" lIns="0" tIns="0" rIns="0" bIns="0" rtlCol="0">
            <a:noAutofit/>
          </a:bodyPr>
          <a:lstStyle/>
          <a:p>
            <a:pPr>
              <a:spcBef>
                <a:spcPts val="300"/>
              </a:spcBef>
              <a:spcAft>
                <a:spcPts val="300"/>
              </a:spcAft>
            </a:pPr>
            <a:r>
              <a:rPr lang="fr-FR" sz="1400" u="sng" dirty="0" smtClean="0">
                <a:solidFill>
                  <a:srgbClr val="002060"/>
                </a:solidFill>
                <a:latin typeface="Segoe UI Light" panose="020B0502040204020203" pitchFamily="34" charset="0"/>
                <a:cs typeface="Segoe UI Light" panose="020B0502040204020203" pitchFamily="34" charset="0"/>
              </a:rPr>
              <a:t>L’opérateur de TLS peut être :  </a:t>
            </a:r>
          </a:p>
          <a:p>
            <a:pPr marL="171450" indent="-171450">
              <a:spcBef>
                <a:spcPts val="300"/>
              </a:spcBef>
              <a:spcAft>
                <a:spcPts val="300"/>
              </a:spcAft>
              <a:buFont typeface="Arial" panose="020B0604020202020204" pitchFamily="34" charset="0"/>
              <a:buChar char="•"/>
            </a:pPr>
            <a:r>
              <a:rPr lang="fr-FR" sz="1200" dirty="0" smtClean="0">
                <a:solidFill>
                  <a:srgbClr val="002060"/>
                </a:solidFill>
                <a:latin typeface="Segoe UI Light" panose="020B0502040204020203" pitchFamily="34" charset="0"/>
                <a:cs typeface="Segoe UI Light" panose="020B0502040204020203" pitchFamily="34" charset="0"/>
              </a:rPr>
              <a:t>un </a:t>
            </a:r>
            <a:r>
              <a:rPr lang="fr-FR" sz="1200" dirty="0">
                <a:solidFill>
                  <a:srgbClr val="002060"/>
                </a:solidFill>
                <a:latin typeface="Segoe UI Light" panose="020B0502040204020203" pitchFamily="34" charset="0"/>
                <a:cs typeface="Segoe UI Light" panose="020B0502040204020203" pitchFamily="34" charset="0"/>
              </a:rPr>
              <a:t>professionnel </a:t>
            </a:r>
            <a:r>
              <a:rPr lang="fr-FR" sz="1200" dirty="0" smtClean="0">
                <a:solidFill>
                  <a:srgbClr val="002060"/>
                </a:solidFill>
                <a:latin typeface="Segoe UI Light" panose="020B0502040204020203" pitchFamily="34" charset="0"/>
                <a:cs typeface="Segoe UI Light" panose="020B0502040204020203" pitchFamily="34" charset="0"/>
              </a:rPr>
              <a:t>médical seul</a:t>
            </a:r>
          </a:p>
          <a:p>
            <a:pPr marL="171450" indent="-171450">
              <a:spcBef>
                <a:spcPts val="300"/>
              </a:spcBef>
              <a:spcAft>
                <a:spcPts val="300"/>
              </a:spcAft>
              <a:buFont typeface="Arial" panose="020B0604020202020204" pitchFamily="34" charset="0"/>
              <a:buChar char="•"/>
            </a:pPr>
            <a:r>
              <a:rPr lang="fr-FR" sz="1200" dirty="0" smtClean="0">
                <a:solidFill>
                  <a:srgbClr val="002060"/>
                </a:solidFill>
                <a:latin typeface="Segoe UI Light" panose="020B0502040204020203" pitchFamily="34" charset="0"/>
                <a:cs typeface="Segoe UI Light" panose="020B0502040204020203" pitchFamily="34" charset="0"/>
              </a:rPr>
              <a:t>Une équipe de professionnels de santé dont au moins au un professionnel médical</a:t>
            </a:r>
          </a:p>
          <a:p>
            <a:pPr>
              <a:spcBef>
                <a:spcPts val="300"/>
              </a:spcBef>
              <a:spcAft>
                <a:spcPts val="300"/>
              </a:spcAft>
            </a:pPr>
            <a:r>
              <a:rPr lang="fr-FR" sz="1400" u="sng" dirty="0" smtClean="0">
                <a:solidFill>
                  <a:srgbClr val="002060"/>
                </a:solidFill>
                <a:latin typeface="Segoe UI Light" panose="020B0502040204020203" pitchFamily="34" charset="0"/>
                <a:cs typeface="Segoe UI Light" panose="020B0502040204020203" pitchFamily="34" charset="0"/>
              </a:rPr>
              <a:t>Ouverture large de la TLS aux différents modes d’exercices :</a:t>
            </a:r>
          </a:p>
          <a:p>
            <a:pPr>
              <a:spcBef>
                <a:spcPts val="300"/>
              </a:spcBef>
              <a:spcAft>
                <a:spcPts val="300"/>
              </a:spcAft>
            </a:pPr>
            <a:r>
              <a:rPr lang="fr-FR" sz="1200" dirty="0" smtClean="0">
                <a:solidFill>
                  <a:srgbClr val="002060"/>
                </a:solidFill>
                <a:latin typeface="Segoe UI Light" panose="020B0502040204020203" pitchFamily="34" charset="0"/>
                <a:cs typeface="Segoe UI Light" panose="020B0502040204020203" pitchFamily="34" charset="0"/>
              </a:rPr>
              <a:t>Libéral, établissement </a:t>
            </a:r>
            <a:r>
              <a:rPr lang="fr-FR" sz="1200" dirty="0">
                <a:solidFill>
                  <a:srgbClr val="002060"/>
                </a:solidFill>
                <a:latin typeface="Segoe UI Light" panose="020B0502040204020203" pitchFamily="34" charset="0"/>
                <a:cs typeface="Segoe UI Light" panose="020B0502040204020203" pitchFamily="34" charset="0"/>
              </a:rPr>
              <a:t>de santé, </a:t>
            </a:r>
            <a:r>
              <a:rPr lang="fr-FR" sz="1200" dirty="0" smtClean="0">
                <a:solidFill>
                  <a:srgbClr val="002060"/>
                </a:solidFill>
                <a:latin typeface="Segoe UI Light" panose="020B0502040204020203" pitchFamily="34" charset="0"/>
                <a:cs typeface="Segoe UI Light" panose="020B0502040204020203" pitchFamily="34" charset="0"/>
              </a:rPr>
              <a:t>centre </a:t>
            </a:r>
            <a:r>
              <a:rPr lang="fr-FR" sz="1200" dirty="0">
                <a:solidFill>
                  <a:srgbClr val="002060"/>
                </a:solidFill>
                <a:latin typeface="Segoe UI Light" panose="020B0502040204020203" pitchFamily="34" charset="0"/>
                <a:cs typeface="Segoe UI Light" panose="020B0502040204020203" pitchFamily="34" charset="0"/>
              </a:rPr>
              <a:t>de santé, </a:t>
            </a:r>
            <a:r>
              <a:rPr lang="fr-FR" sz="1200" dirty="0" smtClean="0">
                <a:solidFill>
                  <a:srgbClr val="002060"/>
                </a:solidFill>
                <a:latin typeface="Segoe UI Light" panose="020B0502040204020203" pitchFamily="34" charset="0"/>
                <a:cs typeface="Segoe UI Light" panose="020B0502040204020203" pitchFamily="34" charset="0"/>
              </a:rPr>
              <a:t> </a:t>
            </a:r>
            <a:r>
              <a:rPr lang="fr-FR" sz="1200" dirty="0">
                <a:solidFill>
                  <a:srgbClr val="002060"/>
                </a:solidFill>
                <a:latin typeface="Segoe UI Light" panose="020B0502040204020203" pitchFamily="34" charset="0"/>
                <a:cs typeface="Segoe UI Light" panose="020B0502040204020203" pitchFamily="34" charset="0"/>
              </a:rPr>
              <a:t>maison de santé </a:t>
            </a:r>
            <a:r>
              <a:rPr lang="fr-FR" sz="1200" dirty="0" smtClean="0">
                <a:solidFill>
                  <a:srgbClr val="002060"/>
                </a:solidFill>
                <a:latin typeface="Segoe UI Light" panose="020B0502040204020203" pitchFamily="34" charset="0"/>
                <a:cs typeface="Segoe UI Light" panose="020B0502040204020203" pitchFamily="34" charset="0"/>
              </a:rPr>
              <a:t>pluri professionnelle ou </a:t>
            </a:r>
            <a:r>
              <a:rPr lang="fr-FR" sz="1200" dirty="0">
                <a:solidFill>
                  <a:srgbClr val="002060"/>
                </a:solidFill>
                <a:latin typeface="Segoe UI Light" panose="020B0502040204020203" pitchFamily="34" charset="0"/>
                <a:cs typeface="Segoe UI Light" panose="020B0502040204020203" pitchFamily="34" charset="0"/>
              </a:rPr>
              <a:t>établissement ou service médico-social </a:t>
            </a:r>
            <a:endParaRPr lang="fr-FR" sz="1200" u="sng" dirty="0" smtClean="0">
              <a:solidFill>
                <a:srgbClr val="002060"/>
              </a:solidFill>
              <a:latin typeface="Segoe UI Light" panose="020B0502040204020203" pitchFamily="34" charset="0"/>
              <a:cs typeface="Segoe UI Light" panose="020B0502040204020203" pitchFamily="34" charset="0"/>
            </a:endParaRPr>
          </a:p>
          <a:p>
            <a:pPr>
              <a:spcBef>
                <a:spcPts val="300"/>
              </a:spcBef>
              <a:spcAft>
                <a:spcPts val="300"/>
              </a:spcAft>
            </a:pPr>
            <a:r>
              <a:rPr lang="fr-FR" sz="1400" u="sng" dirty="0" smtClean="0">
                <a:latin typeface="Segoe UI Light" panose="020B0502040204020203" pitchFamily="34" charset="0"/>
                <a:cs typeface="Segoe UI Light" panose="020B0502040204020203" pitchFamily="34" charset="0"/>
              </a:rPr>
              <a:t> </a:t>
            </a:r>
          </a:p>
        </p:txBody>
      </p:sp>
      <p:sp>
        <p:nvSpPr>
          <p:cNvPr id="44" name="Rectangle : coins arrondis 27">
            <a:extLst>
              <a:ext uri="{FF2B5EF4-FFF2-40B4-BE49-F238E27FC236}">
                <a16:creationId xmlns:a16="http://schemas.microsoft.com/office/drawing/2014/main" id="{8D28228F-9DA8-4D0D-A0C9-9A7815C52CE2}"/>
              </a:ext>
            </a:extLst>
          </p:cNvPr>
          <p:cNvSpPr/>
          <p:nvPr/>
        </p:nvSpPr>
        <p:spPr>
          <a:xfrm flipH="1">
            <a:off x="6269005" y="4360573"/>
            <a:ext cx="5687466" cy="2404647"/>
          </a:xfrm>
          <a:prstGeom prst="roundRect">
            <a:avLst>
              <a:gd name="adj" fmla="val 0"/>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defTabSz="1219170">
              <a:defRPr/>
            </a:pPr>
            <a:endParaRPr lang="fr-FR" sz="1400" dirty="0">
              <a:solidFill>
                <a:schemeClr val="accent1">
                  <a:lumMod val="75000"/>
                </a:schemeClr>
              </a:solidFill>
              <a:latin typeface="Segoe UI Light" panose="020B0502040204020203" pitchFamily="34" charset="0"/>
              <a:cs typeface="Segoe UI Light" panose="020B0502040204020203" pitchFamily="34" charset="0"/>
            </a:endParaRPr>
          </a:p>
        </p:txBody>
      </p:sp>
      <p:sp>
        <p:nvSpPr>
          <p:cNvPr id="45" name="ZoneTexte 44"/>
          <p:cNvSpPr txBox="1"/>
          <p:nvPr/>
        </p:nvSpPr>
        <p:spPr>
          <a:xfrm>
            <a:off x="5868002" y="4510465"/>
            <a:ext cx="6323998" cy="315851"/>
          </a:xfrm>
          <a:prstGeom prst="rect">
            <a:avLst/>
          </a:prstGeom>
          <a:ln w="6350">
            <a:noFill/>
            <a:miter lim="800000"/>
          </a:ln>
        </p:spPr>
        <p:txBody>
          <a:bodyPr vert="horz" wrap="square" lIns="0" tIns="0" rIns="0" bIns="0" rtlCol="0">
            <a:noAutofit/>
          </a:bodyPr>
          <a:lstStyle/>
          <a:p>
            <a:pPr algn="ctr">
              <a:spcBef>
                <a:spcPts val="300"/>
              </a:spcBef>
              <a:spcAft>
                <a:spcPts val="300"/>
              </a:spcAft>
              <a:buNone/>
            </a:pPr>
            <a:r>
              <a:rPr lang="fr-FR" sz="1600" b="1" u="sng" dirty="0" smtClean="0">
                <a:solidFill>
                  <a:srgbClr val="002060"/>
                </a:solidFill>
                <a:latin typeface="Segoe UI Light" panose="020B0502040204020203" pitchFamily="34" charset="0"/>
                <a:cs typeface="Segoe UI Light" panose="020B0502040204020203" pitchFamily="34" charset="0"/>
              </a:rPr>
              <a:t>REMUNERATION FORFAITAIRE DE LA TLS</a:t>
            </a:r>
          </a:p>
          <a:p>
            <a:pPr algn="l">
              <a:spcBef>
                <a:spcPts val="300"/>
              </a:spcBef>
              <a:spcAft>
                <a:spcPts val="300"/>
              </a:spcAft>
              <a:buNone/>
            </a:pPr>
            <a:endParaRPr lang="fr-FR" sz="1600" dirty="0" smtClean="0"/>
          </a:p>
        </p:txBody>
      </p:sp>
      <p:sp>
        <p:nvSpPr>
          <p:cNvPr id="46" name="ZoneTexte 45"/>
          <p:cNvSpPr txBox="1"/>
          <p:nvPr/>
        </p:nvSpPr>
        <p:spPr>
          <a:xfrm>
            <a:off x="6336056" y="4798608"/>
            <a:ext cx="5553363" cy="1844864"/>
          </a:xfrm>
          <a:prstGeom prst="rect">
            <a:avLst/>
          </a:prstGeom>
          <a:ln w="6350">
            <a:noFill/>
            <a:miter lim="800000"/>
          </a:ln>
        </p:spPr>
        <p:txBody>
          <a:bodyPr vert="horz" wrap="square" lIns="0" tIns="0" rIns="0" bIns="0" rtlCol="0">
            <a:noAutofit/>
          </a:bodyPr>
          <a:lstStyle/>
          <a:p>
            <a:pPr>
              <a:spcBef>
                <a:spcPts val="300"/>
              </a:spcBef>
              <a:spcAft>
                <a:spcPts val="300"/>
              </a:spcAft>
            </a:pPr>
            <a:r>
              <a:rPr lang="fr-FR" sz="1400" u="sng" dirty="0" smtClean="0">
                <a:solidFill>
                  <a:srgbClr val="002060"/>
                </a:solidFill>
                <a:latin typeface="Segoe UI Light" panose="020B0502040204020203" pitchFamily="34" charset="0"/>
                <a:cs typeface="Segoe UI Light" panose="020B0502040204020203" pitchFamily="34" charset="0"/>
              </a:rPr>
              <a:t>Rémunération forfaitaire par patient de l’opérateur de télésurveillance </a:t>
            </a:r>
          </a:p>
          <a:p>
            <a:pPr marL="171450" indent="-171450">
              <a:spcBef>
                <a:spcPts val="300"/>
              </a:spcBef>
              <a:spcAft>
                <a:spcPts val="300"/>
              </a:spcAft>
              <a:buFont typeface="Arial" panose="020B0604020202020204" pitchFamily="34" charset="0"/>
              <a:buChar char="•"/>
            </a:pPr>
            <a:r>
              <a:rPr lang="fr-FR" sz="1200" dirty="0" smtClean="0">
                <a:solidFill>
                  <a:srgbClr val="002060"/>
                </a:solidFill>
                <a:latin typeface="Segoe UI Light" panose="020B0502040204020203" pitchFamily="34" charset="0"/>
                <a:cs typeface="Segoe UI Light" panose="020B0502040204020203" pitchFamily="34" charset="0"/>
              </a:rPr>
              <a:t>Base forfaitaire modulable en fonction de certains critères / Forfaits </a:t>
            </a:r>
            <a:r>
              <a:rPr lang="fr-FR" sz="1200" dirty="0">
                <a:solidFill>
                  <a:srgbClr val="002060"/>
                </a:solidFill>
                <a:latin typeface="Segoe UI Light" panose="020B0502040204020203" pitchFamily="34" charset="0"/>
                <a:cs typeface="Segoe UI Light" panose="020B0502040204020203" pitchFamily="34" charset="0"/>
              </a:rPr>
              <a:t>composés d’un nombre moyen d’activités de </a:t>
            </a:r>
            <a:r>
              <a:rPr lang="fr-FR" sz="1200" dirty="0" smtClean="0">
                <a:solidFill>
                  <a:srgbClr val="002060"/>
                </a:solidFill>
                <a:latin typeface="Segoe UI Light" panose="020B0502040204020203" pitchFamily="34" charset="0"/>
                <a:cs typeface="Segoe UI Light" panose="020B0502040204020203" pitchFamily="34" charset="0"/>
              </a:rPr>
              <a:t>TLSV </a:t>
            </a:r>
          </a:p>
          <a:p>
            <a:pPr marL="171450" indent="-171450">
              <a:spcBef>
                <a:spcPts val="300"/>
              </a:spcBef>
              <a:spcAft>
                <a:spcPts val="300"/>
              </a:spcAft>
              <a:buFont typeface="Arial" panose="020B0604020202020204" pitchFamily="34" charset="0"/>
              <a:buChar char="•"/>
            </a:pPr>
            <a:r>
              <a:rPr lang="fr-FR" sz="1200" dirty="0" smtClean="0">
                <a:solidFill>
                  <a:srgbClr val="002060"/>
                </a:solidFill>
                <a:latin typeface="Segoe UI Light" panose="020B0502040204020203" pitchFamily="34" charset="0"/>
                <a:cs typeface="Segoe UI Light" panose="020B0502040204020203" pitchFamily="34" charset="0"/>
              </a:rPr>
              <a:t> </a:t>
            </a:r>
            <a:r>
              <a:rPr lang="fr-FR" sz="1200" dirty="0">
                <a:solidFill>
                  <a:srgbClr val="002060"/>
                </a:solidFill>
                <a:latin typeface="Segoe UI Light" panose="020B0502040204020203" pitchFamily="34" charset="0"/>
                <a:cs typeface="Segoe UI Light" panose="020B0502040204020203" pitchFamily="34" charset="0"/>
              </a:rPr>
              <a:t>Rémunération conditionnée à une bonne </a:t>
            </a:r>
            <a:r>
              <a:rPr lang="fr-FR" sz="1200" dirty="0" smtClean="0">
                <a:solidFill>
                  <a:srgbClr val="002060"/>
                </a:solidFill>
                <a:latin typeface="Segoe UI Light" panose="020B0502040204020203" pitchFamily="34" charset="0"/>
                <a:cs typeface="Segoe UI Light" panose="020B0502040204020203" pitchFamily="34" charset="0"/>
              </a:rPr>
              <a:t>observance par le patient</a:t>
            </a:r>
          </a:p>
          <a:p>
            <a:pPr>
              <a:spcBef>
                <a:spcPts val="300"/>
              </a:spcBef>
              <a:spcAft>
                <a:spcPts val="300"/>
              </a:spcAft>
            </a:pPr>
            <a:r>
              <a:rPr lang="fr-FR" sz="1400" u="sng" dirty="0">
                <a:solidFill>
                  <a:srgbClr val="002060"/>
                </a:solidFill>
                <a:latin typeface="Segoe UI Light" panose="020B0502040204020203" pitchFamily="34" charset="0"/>
                <a:cs typeface="Segoe UI Light" panose="020B0502040204020203" pitchFamily="34" charset="0"/>
              </a:rPr>
              <a:t>R</a:t>
            </a:r>
            <a:r>
              <a:rPr lang="fr-FR" sz="1400" u="sng" dirty="0" smtClean="0">
                <a:solidFill>
                  <a:srgbClr val="002060"/>
                </a:solidFill>
                <a:latin typeface="Segoe UI Light" panose="020B0502040204020203" pitchFamily="34" charset="0"/>
                <a:cs typeface="Segoe UI Light" panose="020B0502040204020203" pitchFamily="34" charset="0"/>
              </a:rPr>
              <a:t>émunération forfaitaire par patient du DM à l’exploitant</a:t>
            </a:r>
          </a:p>
          <a:p>
            <a:pPr marL="260350" indent="-171450" defTabSz="1219170">
              <a:spcAft>
                <a:spcPts val="200"/>
              </a:spcAft>
              <a:buFont typeface="Arial" panose="020B0604020202020204" pitchFamily="34" charset="0"/>
              <a:buChar char="•"/>
            </a:pPr>
            <a:r>
              <a:rPr lang="fr-FR" sz="1200" dirty="0" smtClean="0">
                <a:solidFill>
                  <a:srgbClr val="002060"/>
                </a:solidFill>
                <a:latin typeface="Segoe UI Light" panose="020B0502040204020203" pitchFamily="34" charset="0"/>
                <a:cs typeface="Segoe UI Light" panose="020B0502040204020203" pitchFamily="34" charset="0"/>
              </a:rPr>
              <a:t> </a:t>
            </a:r>
            <a:r>
              <a:rPr lang="fr-FR" sz="1200" dirty="0">
                <a:solidFill>
                  <a:srgbClr val="002060"/>
                </a:solidFill>
                <a:latin typeface="Segoe UI Light" panose="020B0502040204020203" pitchFamily="34" charset="0"/>
                <a:cs typeface="Segoe UI Light" panose="020B0502040204020203" pitchFamily="34" charset="0"/>
              </a:rPr>
              <a:t>inscription en nom de </a:t>
            </a:r>
            <a:r>
              <a:rPr lang="fr-FR" sz="1200" dirty="0" smtClean="0">
                <a:solidFill>
                  <a:srgbClr val="002060"/>
                </a:solidFill>
                <a:latin typeface="Segoe UI Light" panose="020B0502040204020203" pitchFamily="34" charset="0"/>
                <a:cs typeface="Segoe UI Light" panose="020B0502040204020203" pitchFamily="34" charset="0"/>
              </a:rPr>
              <a:t>marque</a:t>
            </a:r>
            <a:r>
              <a:rPr lang="fr-FR" sz="1200" dirty="0">
                <a:solidFill>
                  <a:srgbClr val="002060"/>
                </a:solidFill>
                <a:latin typeface="Segoe UI Light" panose="020B0502040204020203" pitchFamily="34" charset="0"/>
                <a:cs typeface="Segoe UI Light" panose="020B0502040204020203" pitchFamily="34" charset="0"/>
              </a:rPr>
              <a:t> </a:t>
            </a:r>
            <a:r>
              <a:rPr lang="fr-FR" sz="1200" dirty="0" smtClean="0">
                <a:solidFill>
                  <a:srgbClr val="002060"/>
                </a:solidFill>
                <a:latin typeface="Segoe UI Light" panose="020B0502040204020203" pitchFamily="34" charset="0"/>
                <a:cs typeface="Segoe UI Light" panose="020B0502040204020203" pitchFamily="34" charset="0"/>
              </a:rPr>
              <a:t>ou </a:t>
            </a:r>
            <a:r>
              <a:rPr lang="fr-FR" sz="1200" dirty="0">
                <a:solidFill>
                  <a:srgbClr val="002060"/>
                </a:solidFill>
                <a:latin typeface="Segoe UI Light" panose="020B0502040204020203" pitchFamily="34" charset="0"/>
                <a:cs typeface="Segoe UI Light" panose="020B0502040204020203" pitchFamily="34" charset="0"/>
              </a:rPr>
              <a:t>sur ligne </a:t>
            </a:r>
            <a:r>
              <a:rPr lang="fr-FR" sz="1200" dirty="0" smtClean="0">
                <a:solidFill>
                  <a:srgbClr val="002060"/>
                </a:solidFill>
                <a:latin typeface="Segoe UI Light" panose="020B0502040204020203" pitchFamily="34" charset="0"/>
                <a:cs typeface="Segoe UI Light" panose="020B0502040204020203" pitchFamily="34" charset="0"/>
              </a:rPr>
              <a:t>générique </a:t>
            </a:r>
          </a:p>
          <a:p>
            <a:pPr marL="260350" indent="-171450" defTabSz="1219170">
              <a:spcAft>
                <a:spcPts val="200"/>
              </a:spcAft>
              <a:buFont typeface="Arial" panose="020B0604020202020204" pitchFamily="34" charset="0"/>
              <a:buChar char="•"/>
            </a:pPr>
            <a:r>
              <a:rPr lang="fr-FR" sz="1200" dirty="0" smtClean="0">
                <a:solidFill>
                  <a:srgbClr val="002060"/>
                </a:solidFill>
                <a:latin typeface="Segoe UI Light" panose="020B0502040204020203" pitchFamily="34" charset="0"/>
                <a:cs typeface="Segoe UI Light" panose="020B0502040204020203" pitchFamily="34" charset="0"/>
              </a:rPr>
              <a:t> Rémunération </a:t>
            </a:r>
            <a:r>
              <a:rPr lang="fr-FR" sz="1200" dirty="0">
                <a:solidFill>
                  <a:srgbClr val="002060"/>
                </a:solidFill>
                <a:latin typeface="Segoe UI Light" panose="020B0502040204020203" pitchFamily="34" charset="0"/>
                <a:cs typeface="Segoe UI Light" panose="020B0502040204020203" pitchFamily="34" charset="0"/>
              </a:rPr>
              <a:t>conditionnée à une bonne observance et une part de la rémunération peut-être liée à des critères de qualité ou de performance</a:t>
            </a:r>
          </a:p>
          <a:p>
            <a:pPr>
              <a:spcBef>
                <a:spcPts val="300"/>
              </a:spcBef>
              <a:spcAft>
                <a:spcPts val="300"/>
              </a:spcAft>
            </a:pPr>
            <a:endParaRPr lang="fr-FR" sz="1400" u="sng" dirty="0" smtClean="0">
              <a:solidFill>
                <a:srgbClr val="002060"/>
              </a:solidFill>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3529788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t 6" hidden="1">
            <a:extLst>
              <a:ext uri="{FF2B5EF4-FFF2-40B4-BE49-F238E27FC236}">
                <a16:creationId xmlns:a16="http://schemas.microsoft.com/office/drawing/2014/main" id="{C2E24E7A-0A93-4CD9-AE16-F0CEDE679827}"/>
              </a:ext>
            </a:extLst>
          </p:cNvPr>
          <p:cNvGraphicFramePr>
            <a:graphicFrameLocks noChangeAspect="1"/>
          </p:cNvGraphicFramePr>
          <p:nvPr>
            <p:custDataLst>
              <p:tags r:id="rId2"/>
            </p:custDataLst>
            <p:ext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spid="_x0000_s1329243" name="Diapositive think-cell" r:id="rId7" imgW="473" imgH="473" progId="TCLayout.ActiveDocument.1">
                  <p:embed/>
                </p:oleObj>
              </mc:Choice>
              <mc:Fallback>
                <p:oleObj name="Diapositive think-cell" r:id="rId7" imgW="473" imgH="473" progId="TCLayout.ActiveDocument.1">
                  <p:embed/>
                  <p:pic>
                    <p:nvPicPr>
                      <p:cNvPr id="7" name="Objet 6" hidden="1">
                        <a:extLst>
                          <a:ext uri="{FF2B5EF4-FFF2-40B4-BE49-F238E27FC236}">
                            <a16:creationId xmlns:a16="http://schemas.microsoft.com/office/drawing/2014/main" id="{C2E24E7A-0A93-4CD9-AE16-F0CEDE679827}"/>
                          </a:ext>
                        </a:extLst>
                      </p:cNvPr>
                      <p:cNvPicPr/>
                      <p:nvPr/>
                    </p:nvPicPr>
                    <p:blipFill>
                      <a:blip r:embed="rId8"/>
                      <a:stretch>
                        <a:fillRect/>
                      </a:stretch>
                    </p:blipFill>
                    <p:spPr>
                      <a:xfrm>
                        <a:off x="1525588" y="1588"/>
                        <a:ext cx="1588" cy="1588"/>
                      </a:xfrm>
                      <a:prstGeom prst="rect">
                        <a:avLst/>
                      </a:prstGeom>
                    </p:spPr>
                  </p:pic>
                </p:oleObj>
              </mc:Fallback>
            </mc:AlternateContent>
          </a:graphicData>
        </a:graphic>
      </p:graphicFrame>
      <p:sp>
        <p:nvSpPr>
          <p:cNvPr id="46" name="Rectangle 45">
            <a:extLst>
              <a:ext uri="{FF2B5EF4-FFF2-40B4-BE49-F238E27FC236}">
                <a16:creationId xmlns:a16="http://schemas.microsoft.com/office/drawing/2014/main" id="{DC33F610-8269-4838-9EE6-897117670356}"/>
              </a:ext>
            </a:extLst>
          </p:cNvPr>
          <p:cNvSpPr/>
          <p:nvPr/>
        </p:nvSpPr>
        <p:spPr>
          <a:xfrm>
            <a:off x="4304367" y="3365354"/>
            <a:ext cx="4735538" cy="909624"/>
          </a:xfrm>
          <a:prstGeom prst="rect">
            <a:avLst/>
          </a:prstGeom>
          <a:solidFill>
            <a:schemeClr val="accent6">
              <a:lumMod val="20000"/>
              <a:lumOff val="80000"/>
            </a:schemeClr>
          </a:solidFill>
          <a:ln>
            <a:solidFill>
              <a:schemeClr val="accent5">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algn="ctr"/>
            <a:endParaRPr lang="fr-FR">
              <a:solidFill>
                <a:schemeClr val="tx1"/>
              </a:solidFill>
            </a:endParaRPr>
          </a:p>
        </p:txBody>
      </p:sp>
      <p:sp>
        <p:nvSpPr>
          <p:cNvPr id="3" name="Rectangle 2" hidden="1">
            <a:extLst>
              <a:ext uri="{FF2B5EF4-FFF2-40B4-BE49-F238E27FC236}">
                <a16:creationId xmlns:a16="http://schemas.microsoft.com/office/drawing/2014/main" id="{B1051A77-71C4-469A-89EB-C12BD2883A43}"/>
              </a:ext>
            </a:extLst>
          </p:cNvPr>
          <p:cNvSpPr/>
          <p:nvPr>
            <p:custDataLst>
              <p:tags r:id="rId3"/>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fr-FR" sz="2000" b="1" i="1">
              <a:latin typeface="Calibri" panose="020F0502020204030204" pitchFamily="34" charset="0"/>
              <a:sym typeface="Calibri" panose="020F0502020204030204" pitchFamily="34" charset="0"/>
            </a:endParaRPr>
          </a:p>
        </p:txBody>
      </p:sp>
      <p:sp>
        <p:nvSpPr>
          <p:cNvPr id="8" name="Rectangle 7" hidden="1">
            <a:extLst>
              <a:ext uri="{FF2B5EF4-FFF2-40B4-BE49-F238E27FC236}">
                <a16:creationId xmlns:a16="http://schemas.microsoft.com/office/drawing/2014/main" id="{7EF60B55-B090-49D6-A4AB-C696D4C97503}"/>
              </a:ext>
            </a:extLst>
          </p:cNvPr>
          <p:cNvSpPr/>
          <p:nvPr>
            <p:custDataLst>
              <p:tags r:id="rId4"/>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fr-FR" sz="2000">
              <a:latin typeface="Calibri" panose="020F0502020204030204" pitchFamily="34" charset="0"/>
              <a:sym typeface="Calibri" panose="020F0502020204030204" pitchFamily="34" charset="0"/>
            </a:endParaRPr>
          </a:p>
        </p:txBody>
      </p:sp>
      <p:sp>
        <p:nvSpPr>
          <p:cNvPr id="36" name="Titre 1">
            <a:extLst>
              <a:ext uri="{FF2B5EF4-FFF2-40B4-BE49-F238E27FC236}">
                <a16:creationId xmlns:a16="http://schemas.microsoft.com/office/drawing/2014/main" id="{00C52340-79E7-442C-879B-A11A45A78F42}"/>
              </a:ext>
            </a:extLst>
          </p:cNvPr>
          <p:cNvSpPr txBox="1">
            <a:spLocks/>
          </p:cNvSpPr>
          <p:nvPr/>
        </p:nvSpPr>
        <p:spPr>
          <a:xfrm>
            <a:off x="1524001" y="65011"/>
            <a:ext cx="5812219" cy="782789"/>
          </a:xfrm>
          <a:prstGeom prst="rect">
            <a:avLst/>
          </a:prstGeom>
        </p:spPr>
        <p:txBody>
          <a:bodyPr vert="horz" anchor="ctr"/>
          <a:lstStyle>
            <a:lvl1pPr algn="l" defTabSz="914400" rtl="0" eaLnBrk="1" latinLnBrk="0" hangingPunct="1">
              <a:lnSpc>
                <a:spcPct val="90000"/>
              </a:lnSpc>
              <a:spcBef>
                <a:spcPct val="0"/>
              </a:spcBef>
              <a:buNone/>
              <a:defRPr lang="fr-FR" sz="2800" kern="1200">
                <a:solidFill>
                  <a:schemeClr val="bg1"/>
                </a:solidFill>
                <a:latin typeface="+mn-lt"/>
                <a:ea typeface="+mn-ea"/>
                <a:cs typeface="+mn-cs"/>
              </a:defRPr>
            </a:lvl1pPr>
          </a:lstStyle>
          <a:p>
            <a:r>
              <a:rPr lang="fr-FR" sz="2000" b="1" dirty="0"/>
              <a:t>Schéma de synthèse du modèle de financement de droit commun de la télésurveillance</a:t>
            </a:r>
            <a:endParaRPr lang="fr-FR" sz="2000" b="1" i="1" dirty="0"/>
          </a:p>
        </p:txBody>
      </p:sp>
      <p:sp>
        <p:nvSpPr>
          <p:cNvPr id="14" name="Rectangle : coins arrondis 13">
            <a:extLst>
              <a:ext uri="{FF2B5EF4-FFF2-40B4-BE49-F238E27FC236}">
                <a16:creationId xmlns:a16="http://schemas.microsoft.com/office/drawing/2014/main" id="{784E8635-5C24-4419-9A8A-A5865D9D8351}"/>
              </a:ext>
            </a:extLst>
          </p:cNvPr>
          <p:cNvSpPr/>
          <p:nvPr/>
        </p:nvSpPr>
        <p:spPr>
          <a:xfrm rot="5400000">
            <a:off x="1212110" y="1692146"/>
            <a:ext cx="1845195" cy="1080121"/>
          </a:xfrm>
          <a:prstGeom prst="roundRect">
            <a:avLst>
              <a:gd name="adj" fmla="val 518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1200" b="1">
                <a:solidFill>
                  <a:schemeClr val="tx1"/>
                </a:solidFill>
                <a:latin typeface="Segoe UI Light" panose="020B0502040204020203" pitchFamily="34" charset="0"/>
                <a:cs typeface="Segoe UI Light" panose="020B0502040204020203" pitchFamily="34" charset="0"/>
              </a:rPr>
              <a:t>Evaluation des organisations &amp; DM</a:t>
            </a:r>
          </a:p>
        </p:txBody>
      </p:sp>
      <p:cxnSp>
        <p:nvCxnSpPr>
          <p:cNvPr id="15" name="Connecteur droit 14">
            <a:extLst>
              <a:ext uri="{FF2B5EF4-FFF2-40B4-BE49-F238E27FC236}">
                <a16:creationId xmlns:a16="http://schemas.microsoft.com/office/drawing/2014/main" id="{89A2E2A5-FAF8-4167-9E0A-253C2296B51A}"/>
              </a:ext>
            </a:extLst>
          </p:cNvPr>
          <p:cNvCxnSpPr>
            <a:cxnSpLocks/>
          </p:cNvCxnSpPr>
          <p:nvPr/>
        </p:nvCxnSpPr>
        <p:spPr>
          <a:xfrm>
            <a:off x="1660720" y="3279827"/>
            <a:ext cx="900000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7" name="Rectangle : coins arrondis 16">
            <a:extLst>
              <a:ext uri="{FF2B5EF4-FFF2-40B4-BE49-F238E27FC236}">
                <a16:creationId xmlns:a16="http://schemas.microsoft.com/office/drawing/2014/main" id="{343FC947-476F-427F-9236-7035EE949741}"/>
              </a:ext>
            </a:extLst>
          </p:cNvPr>
          <p:cNvSpPr/>
          <p:nvPr/>
        </p:nvSpPr>
        <p:spPr>
          <a:xfrm rot="5400000">
            <a:off x="1722459" y="3327474"/>
            <a:ext cx="824496" cy="1080121"/>
          </a:xfrm>
          <a:prstGeom prst="roundRect">
            <a:avLst>
              <a:gd name="adj" fmla="val 518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1200" b="1">
                <a:solidFill>
                  <a:schemeClr val="tx1"/>
                </a:solidFill>
                <a:latin typeface="Segoe UI Light" panose="020B0502040204020203" pitchFamily="34" charset="0"/>
                <a:cs typeface="Segoe UI Light" panose="020B0502040204020203" pitchFamily="34" charset="0"/>
              </a:rPr>
              <a:t>Acteurs </a:t>
            </a:r>
          </a:p>
        </p:txBody>
      </p:sp>
      <p:sp>
        <p:nvSpPr>
          <p:cNvPr id="18" name="Rectangle : coins arrondis 17">
            <a:extLst>
              <a:ext uri="{FF2B5EF4-FFF2-40B4-BE49-F238E27FC236}">
                <a16:creationId xmlns:a16="http://schemas.microsoft.com/office/drawing/2014/main" id="{9B6353A4-BB69-4DDA-9DC5-94F011A7AC2B}"/>
              </a:ext>
            </a:extLst>
          </p:cNvPr>
          <p:cNvSpPr/>
          <p:nvPr/>
        </p:nvSpPr>
        <p:spPr>
          <a:xfrm rot="5400000">
            <a:off x="1108987" y="5082522"/>
            <a:ext cx="2051438" cy="1080121"/>
          </a:xfrm>
          <a:prstGeom prst="roundRect">
            <a:avLst>
              <a:gd name="adj" fmla="val 518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1200" b="1">
                <a:solidFill>
                  <a:schemeClr val="tx1"/>
                </a:solidFill>
                <a:latin typeface="Segoe UI Light" panose="020B0502040204020203" pitchFamily="34" charset="0"/>
                <a:cs typeface="Segoe UI Light" panose="020B0502040204020203" pitchFamily="34" charset="0"/>
              </a:rPr>
              <a:t>Modèle de rémunération des activités et DM de TLSV</a:t>
            </a:r>
          </a:p>
        </p:txBody>
      </p:sp>
      <p:pic>
        <p:nvPicPr>
          <p:cNvPr id="31" name="Graphique 30" descr="Euro">
            <a:extLst>
              <a:ext uri="{FF2B5EF4-FFF2-40B4-BE49-F238E27FC236}">
                <a16:creationId xmlns:a16="http://schemas.microsoft.com/office/drawing/2014/main" id="{E0ED35CA-058B-4C14-8612-EB6352AD653B}"/>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 xmlns:asvg="http://schemas.microsoft.com/office/drawing/2016/SVG/main" r:embed="rId10"/>
              </a:ext>
            </a:extLst>
          </a:blip>
          <a:stretch>
            <a:fillRect/>
          </a:stretch>
        </p:blipFill>
        <p:spPr>
          <a:xfrm>
            <a:off x="3234146" y="4451273"/>
            <a:ext cx="180000" cy="180000"/>
          </a:xfrm>
          <a:prstGeom prst="rect">
            <a:avLst/>
          </a:prstGeom>
        </p:spPr>
      </p:pic>
      <p:pic>
        <p:nvPicPr>
          <p:cNvPr id="38" name="Image 37">
            <a:extLst>
              <a:ext uri="{FF2B5EF4-FFF2-40B4-BE49-F238E27FC236}">
                <a16:creationId xmlns:a16="http://schemas.microsoft.com/office/drawing/2014/main" id="{0A68A247-5D04-4E71-80E1-CA70E873A504}"/>
              </a:ext>
            </a:extLst>
          </p:cNvPr>
          <p:cNvPicPr>
            <a:picLocks noChangeAspect="1"/>
          </p:cNvPicPr>
          <p:nvPr/>
        </p:nvPicPr>
        <p:blipFill>
          <a:blip r:embed="rId11"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3059841" y="3635523"/>
            <a:ext cx="252000" cy="252000"/>
          </a:xfrm>
          <a:prstGeom prst="rect">
            <a:avLst/>
          </a:prstGeom>
        </p:spPr>
      </p:pic>
      <p:sp>
        <p:nvSpPr>
          <p:cNvPr id="39" name="Rectangle 38">
            <a:extLst>
              <a:ext uri="{FF2B5EF4-FFF2-40B4-BE49-F238E27FC236}">
                <a16:creationId xmlns:a16="http://schemas.microsoft.com/office/drawing/2014/main" id="{10A78156-D646-488B-9597-D059CDCA6A41}"/>
              </a:ext>
            </a:extLst>
          </p:cNvPr>
          <p:cNvSpPr/>
          <p:nvPr/>
        </p:nvSpPr>
        <p:spPr>
          <a:xfrm>
            <a:off x="2647765" y="3885575"/>
            <a:ext cx="1076155" cy="400110"/>
          </a:xfrm>
          <a:prstGeom prst="rect">
            <a:avLst/>
          </a:prstGeom>
        </p:spPr>
        <p:txBody>
          <a:bodyPr wrap="square">
            <a:spAutoFit/>
          </a:bodyPr>
          <a:lstStyle/>
          <a:p>
            <a:pPr algn="ctr"/>
            <a:r>
              <a:rPr lang="fr-FR" sz="1000" b="1">
                <a:latin typeface="Segoe UI Light" panose="020B0502040204020203" pitchFamily="34" charset="0"/>
                <a:cs typeface="Segoe UI Light" panose="020B0502040204020203" pitchFamily="34" charset="0"/>
              </a:rPr>
              <a:t>Médecin prescripteur</a:t>
            </a:r>
            <a:endParaRPr lang="fr-FR" sz="1000">
              <a:latin typeface="Segoe UI Light" panose="020B0502040204020203" pitchFamily="34" charset="0"/>
              <a:cs typeface="Segoe UI Light" panose="020B0502040204020203" pitchFamily="34" charset="0"/>
            </a:endParaRPr>
          </a:p>
        </p:txBody>
      </p:sp>
      <p:sp>
        <p:nvSpPr>
          <p:cNvPr id="45" name="Rectangle 44">
            <a:extLst>
              <a:ext uri="{FF2B5EF4-FFF2-40B4-BE49-F238E27FC236}">
                <a16:creationId xmlns:a16="http://schemas.microsoft.com/office/drawing/2014/main" id="{D536D3C1-378B-49DA-9020-FA8E9AB0D1F4}"/>
              </a:ext>
            </a:extLst>
          </p:cNvPr>
          <p:cNvSpPr/>
          <p:nvPr/>
        </p:nvSpPr>
        <p:spPr>
          <a:xfrm>
            <a:off x="4301390" y="3786737"/>
            <a:ext cx="4735041" cy="507831"/>
          </a:xfrm>
          <a:prstGeom prst="rect">
            <a:avLst/>
          </a:prstGeom>
        </p:spPr>
        <p:txBody>
          <a:bodyPr wrap="square">
            <a:spAutoFit/>
          </a:bodyPr>
          <a:lstStyle/>
          <a:p>
            <a:pPr algn="ctr"/>
            <a:r>
              <a:rPr lang="fr-FR" sz="900" b="1" dirty="0">
                <a:latin typeface="Segoe UI Light" panose="020B0502040204020203" pitchFamily="34" charset="0"/>
                <a:cs typeface="Segoe UI Light" panose="020B0502040204020203" pitchFamily="34" charset="0"/>
              </a:rPr>
              <a:t>ORGANISATIONS DE TLSV COMPOSÉES DE PLUSIEURS PS DONT AU MOINS UN PS MÉDICAL RESPECTANT UN CERTAIN NOMBRE D’ATTENDUS</a:t>
            </a:r>
          </a:p>
          <a:p>
            <a:pPr algn="ctr"/>
            <a:r>
              <a:rPr lang="fr-FR" sz="900" i="1" dirty="0">
                <a:latin typeface="Segoe UI Light" panose="020B0502040204020203" pitchFamily="34" charset="0"/>
                <a:cs typeface="Segoe UI Light" panose="020B0502040204020203" pitchFamily="34" charset="0"/>
              </a:rPr>
              <a:t>(attendus à définir réglementairement) </a:t>
            </a:r>
            <a:endParaRPr lang="fr-FR" sz="800" i="1" dirty="0">
              <a:latin typeface="Segoe UI Light" panose="020B0502040204020203" pitchFamily="34" charset="0"/>
              <a:cs typeface="Segoe UI Light" panose="020B0502040204020203" pitchFamily="34" charset="0"/>
            </a:endParaRPr>
          </a:p>
        </p:txBody>
      </p:sp>
      <p:sp>
        <p:nvSpPr>
          <p:cNvPr id="60" name="Rectangle : coins arrondis 59">
            <a:extLst>
              <a:ext uri="{FF2B5EF4-FFF2-40B4-BE49-F238E27FC236}">
                <a16:creationId xmlns:a16="http://schemas.microsoft.com/office/drawing/2014/main" id="{D99AF97B-3C44-4393-9121-E662EC916F2E}"/>
              </a:ext>
            </a:extLst>
          </p:cNvPr>
          <p:cNvSpPr/>
          <p:nvPr/>
        </p:nvSpPr>
        <p:spPr>
          <a:xfrm flipH="1">
            <a:off x="2791731" y="4715975"/>
            <a:ext cx="900000" cy="794964"/>
          </a:xfrm>
          <a:prstGeom prst="roundRect">
            <a:avLst>
              <a:gd name="adj" fmla="val 0"/>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1219170"/>
            <a:r>
              <a:rPr lang="fr-FR" sz="1100" b="1" dirty="0">
                <a:solidFill>
                  <a:schemeClr val="tx1"/>
                </a:solidFill>
                <a:latin typeface="Segoe UI Light" panose="020B0502040204020203" pitchFamily="34" charset="0"/>
                <a:cs typeface="Segoe UI Light" panose="020B0502040204020203" pitchFamily="34" charset="0"/>
              </a:rPr>
              <a:t>Rémunération consultations </a:t>
            </a:r>
            <a:r>
              <a:rPr lang="fr-FR" sz="1100" b="1" dirty="0" smtClean="0">
                <a:solidFill>
                  <a:schemeClr val="tx1"/>
                </a:solidFill>
                <a:latin typeface="Segoe UI Light" panose="020B0502040204020203" pitchFamily="34" charset="0"/>
                <a:cs typeface="Segoe UI Light" panose="020B0502040204020203" pitchFamily="34" charset="0"/>
              </a:rPr>
              <a:t>de prescription en </a:t>
            </a:r>
            <a:r>
              <a:rPr lang="fr-FR" sz="1100" b="1" dirty="0">
                <a:solidFill>
                  <a:schemeClr val="tx1"/>
                </a:solidFill>
                <a:latin typeface="Segoe UI Light" panose="020B0502040204020203" pitchFamily="34" charset="0"/>
                <a:cs typeface="Segoe UI Light" panose="020B0502040204020203" pitchFamily="34" charset="0"/>
              </a:rPr>
              <a:t>sus</a:t>
            </a:r>
          </a:p>
        </p:txBody>
      </p:sp>
      <p:cxnSp>
        <p:nvCxnSpPr>
          <p:cNvPr id="94" name="Connecteur droit avec flèche 93">
            <a:extLst>
              <a:ext uri="{FF2B5EF4-FFF2-40B4-BE49-F238E27FC236}">
                <a16:creationId xmlns:a16="http://schemas.microsoft.com/office/drawing/2014/main" id="{DF54CB69-F0F1-4314-80A6-9E66F08D1634}"/>
              </a:ext>
            </a:extLst>
          </p:cNvPr>
          <p:cNvCxnSpPr>
            <a:cxnSpLocks/>
            <a:stCxn id="60" idx="0"/>
            <a:endCxn id="39" idx="2"/>
          </p:cNvCxnSpPr>
          <p:nvPr/>
        </p:nvCxnSpPr>
        <p:spPr>
          <a:xfrm flipH="1" flipV="1">
            <a:off x="3185842" y="4285685"/>
            <a:ext cx="0" cy="430290"/>
          </a:xfrm>
          <a:prstGeom prst="straightConnector1">
            <a:avLst/>
          </a:prstGeom>
          <a:ln>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2" name="Rectangle : coins arrondis 91">
            <a:extLst>
              <a:ext uri="{FF2B5EF4-FFF2-40B4-BE49-F238E27FC236}">
                <a16:creationId xmlns:a16="http://schemas.microsoft.com/office/drawing/2014/main" id="{DD887CEA-5EDE-47A1-B3AC-E5F9E5DEFF4D}"/>
              </a:ext>
            </a:extLst>
          </p:cNvPr>
          <p:cNvSpPr/>
          <p:nvPr/>
        </p:nvSpPr>
        <p:spPr>
          <a:xfrm flipH="1">
            <a:off x="4301386" y="4726360"/>
            <a:ext cx="4735537" cy="360664"/>
          </a:xfrm>
          <a:prstGeom prst="roundRect">
            <a:avLst>
              <a:gd name="adj"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lstStyle/>
          <a:p>
            <a:pPr marL="88900" algn="ctr" defTabSz="1219170">
              <a:spcAft>
                <a:spcPts val="200"/>
              </a:spcAft>
            </a:pPr>
            <a:r>
              <a:rPr lang="fr-FR" sz="1050" b="1" dirty="0">
                <a:solidFill>
                  <a:schemeClr val="tx1"/>
                </a:solidFill>
                <a:latin typeface="Segoe UI Light" panose="020B0502040204020203" pitchFamily="34" charset="0"/>
                <a:cs typeface="Segoe UI Light" panose="020B0502040204020203" pitchFamily="34" charset="0"/>
              </a:rPr>
              <a:t>FORFAIT DE TLSV PAR PATIENT</a:t>
            </a:r>
          </a:p>
          <a:p>
            <a:pPr marL="88900" defTabSz="1219170">
              <a:spcAft>
                <a:spcPts val="600"/>
              </a:spcAft>
            </a:pPr>
            <a:endParaRPr lang="fr-FR" sz="1050" b="1" dirty="0">
              <a:solidFill>
                <a:schemeClr val="tx1"/>
              </a:solidFill>
              <a:latin typeface="Segoe UI Light" panose="020B0502040204020203" pitchFamily="34" charset="0"/>
              <a:cs typeface="Segoe UI Light" panose="020B0502040204020203" pitchFamily="34" charset="0"/>
            </a:endParaRPr>
          </a:p>
        </p:txBody>
      </p:sp>
      <p:pic>
        <p:nvPicPr>
          <p:cNvPr id="101" name="Graphique 100" descr="Euro">
            <a:extLst>
              <a:ext uri="{FF2B5EF4-FFF2-40B4-BE49-F238E27FC236}">
                <a16:creationId xmlns:a16="http://schemas.microsoft.com/office/drawing/2014/main" id="{B43F556A-8808-4D6E-A7DC-14EA1357054C}"/>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 xmlns:asvg="http://schemas.microsoft.com/office/drawing/2016/SVG/main" r:embed="rId10"/>
              </a:ext>
            </a:extLst>
          </a:blip>
          <a:stretch>
            <a:fillRect/>
          </a:stretch>
        </p:blipFill>
        <p:spPr>
          <a:xfrm>
            <a:off x="5416741" y="4416863"/>
            <a:ext cx="180000" cy="180000"/>
          </a:xfrm>
          <a:prstGeom prst="rect">
            <a:avLst/>
          </a:prstGeom>
        </p:spPr>
      </p:pic>
      <p:cxnSp>
        <p:nvCxnSpPr>
          <p:cNvPr id="105" name="Connecteur droit avec flèche 104">
            <a:extLst>
              <a:ext uri="{FF2B5EF4-FFF2-40B4-BE49-F238E27FC236}">
                <a16:creationId xmlns:a16="http://schemas.microsoft.com/office/drawing/2014/main" id="{BA1CB544-E388-4F5A-B269-E1A3600BCDB7}"/>
              </a:ext>
            </a:extLst>
          </p:cNvPr>
          <p:cNvCxnSpPr>
            <a:cxnSpLocks/>
          </p:cNvCxnSpPr>
          <p:nvPr/>
        </p:nvCxnSpPr>
        <p:spPr>
          <a:xfrm flipH="1" flipV="1">
            <a:off x="5399661" y="4288572"/>
            <a:ext cx="0" cy="437787"/>
          </a:xfrm>
          <a:prstGeom prst="straightConnector1">
            <a:avLst/>
          </a:prstGeom>
          <a:ln>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8" name="Rectangle : coins arrondis 87">
            <a:extLst>
              <a:ext uri="{FF2B5EF4-FFF2-40B4-BE49-F238E27FC236}">
                <a16:creationId xmlns:a16="http://schemas.microsoft.com/office/drawing/2014/main" id="{CD3F9309-5B43-41F8-963C-AF6E6028E514}"/>
              </a:ext>
            </a:extLst>
          </p:cNvPr>
          <p:cNvSpPr/>
          <p:nvPr/>
        </p:nvSpPr>
        <p:spPr>
          <a:xfrm flipH="1">
            <a:off x="9547100" y="1309607"/>
            <a:ext cx="851416" cy="1843496"/>
          </a:xfrm>
          <a:prstGeom prst="roundRect">
            <a:avLst>
              <a:gd name="adj" fmla="val 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1219170"/>
            <a:r>
              <a:rPr lang="fr-FR" sz="1000" b="1" dirty="0">
                <a:solidFill>
                  <a:schemeClr val="tx1"/>
                </a:solidFill>
                <a:latin typeface="Segoe UI Light" panose="020B0502040204020203" pitchFamily="34" charset="0"/>
                <a:cs typeface="Segoe UI Light" panose="020B0502040204020203" pitchFamily="34" charset="0"/>
              </a:rPr>
              <a:t>Prise en charge de droit commun</a:t>
            </a:r>
          </a:p>
          <a:p>
            <a:pPr algn="ctr" defTabSz="1219170"/>
            <a:r>
              <a:rPr lang="fr-FR" sz="1000" b="1" dirty="0">
                <a:solidFill>
                  <a:schemeClr val="tx1"/>
                </a:solidFill>
                <a:latin typeface="Segoe UI Light" panose="020B0502040204020203" pitchFamily="34" charset="0"/>
                <a:cs typeface="Segoe UI Light" panose="020B0502040204020203" pitchFamily="34" charset="0"/>
              </a:rPr>
              <a:t>par l’AM</a:t>
            </a:r>
          </a:p>
        </p:txBody>
      </p:sp>
      <p:sp>
        <p:nvSpPr>
          <p:cNvPr id="102" name="Rectangle : coins arrondis 101">
            <a:extLst>
              <a:ext uri="{FF2B5EF4-FFF2-40B4-BE49-F238E27FC236}">
                <a16:creationId xmlns:a16="http://schemas.microsoft.com/office/drawing/2014/main" id="{CB3EC094-8718-4636-853C-08B1CFDB44D9}"/>
              </a:ext>
            </a:extLst>
          </p:cNvPr>
          <p:cNvSpPr/>
          <p:nvPr/>
        </p:nvSpPr>
        <p:spPr>
          <a:xfrm flipH="1">
            <a:off x="2814704" y="1309606"/>
            <a:ext cx="1250803" cy="875260"/>
          </a:xfrm>
          <a:prstGeom prst="roundRect">
            <a:avLst>
              <a:gd name="adj" fmla="val 0"/>
            </a:avLst>
          </a:prstGeom>
          <a:solidFill>
            <a:srgbClr val="FDF0E7"/>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defTabSz="1219170"/>
            <a:r>
              <a:rPr lang="fr-FR" sz="1000" b="1" dirty="0">
                <a:solidFill>
                  <a:schemeClr val="tx1"/>
                </a:solidFill>
                <a:latin typeface="Segoe UI Light" panose="020B0502040204020203" pitchFamily="34" charset="0"/>
                <a:cs typeface="Segoe UI Light" panose="020B0502040204020203" pitchFamily="34" charset="0"/>
              </a:rPr>
              <a:t>Couple</a:t>
            </a:r>
          </a:p>
          <a:p>
            <a:pPr algn="ctr" defTabSz="1219170"/>
            <a:r>
              <a:rPr lang="fr-FR" sz="1000" b="1" dirty="0">
                <a:solidFill>
                  <a:schemeClr val="tx1"/>
                </a:solidFill>
                <a:latin typeface="Segoe UI Light" panose="020B0502040204020203" pitchFamily="34" charset="0"/>
                <a:cs typeface="Segoe UI Light" panose="020B0502040204020203" pitchFamily="34" charset="0"/>
              </a:rPr>
              <a:t>Orga / DM</a:t>
            </a:r>
          </a:p>
          <a:p>
            <a:pPr algn="ctr" defTabSz="1219170"/>
            <a:r>
              <a:rPr lang="fr-FR" sz="1000" b="1" dirty="0">
                <a:solidFill>
                  <a:schemeClr val="tx1"/>
                </a:solidFill>
                <a:latin typeface="Segoe UI Light" panose="020B0502040204020203" pitchFamily="34" charset="0"/>
                <a:cs typeface="Segoe UI Light" panose="020B0502040204020203" pitchFamily="34" charset="0"/>
              </a:rPr>
              <a:t>à impact organisationnel et </a:t>
            </a:r>
            <a:r>
              <a:rPr lang="fr-FR" sz="1000" b="1" u="sng" dirty="0">
                <a:solidFill>
                  <a:schemeClr val="tx1"/>
                </a:solidFill>
                <a:latin typeface="Segoe UI Light" panose="020B0502040204020203" pitchFamily="34" charset="0"/>
                <a:cs typeface="Segoe UI Light" panose="020B0502040204020203" pitchFamily="34" charset="0"/>
              </a:rPr>
              <a:t>clinique</a:t>
            </a:r>
          </a:p>
        </p:txBody>
      </p:sp>
      <p:cxnSp>
        <p:nvCxnSpPr>
          <p:cNvPr id="113" name="Connecteur droit avec flèche 112">
            <a:extLst>
              <a:ext uri="{FF2B5EF4-FFF2-40B4-BE49-F238E27FC236}">
                <a16:creationId xmlns:a16="http://schemas.microsoft.com/office/drawing/2014/main" id="{F39A49EA-A82F-4863-8852-9CA21F5B0C15}"/>
              </a:ext>
            </a:extLst>
          </p:cNvPr>
          <p:cNvCxnSpPr>
            <a:cxnSpLocks/>
          </p:cNvCxnSpPr>
          <p:nvPr/>
        </p:nvCxnSpPr>
        <p:spPr>
          <a:xfrm>
            <a:off x="4065505" y="1707282"/>
            <a:ext cx="1296000" cy="0"/>
          </a:xfrm>
          <a:prstGeom prst="straightConnector1">
            <a:avLst/>
          </a:prstGeom>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3" name="Rectangle : coins arrondis 132">
            <a:extLst>
              <a:ext uri="{FF2B5EF4-FFF2-40B4-BE49-F238E27FC236}">
                <a16:creationId xmlns:a16="http://schemas.microsoft.com/office/drawing/2014/main" id="{61256D6B-A859-463E-A053-B580104EFBE4}"/>
              </a:ext>
            </a:extLst>
          </p:cNvPr>
          <p:cNvSpPr/>
          <p:nvPr/>
        </p:nvSpPr>
        <p:spPr>
          <a:xfrm flipH="1">
            <a:off x="2814704" y="2279541"/>
            <a:ext cx="1250803" cy="875260"/>
          </a:xfrm>
          <a:prstGeom prst="roundRect">
            <a:avLst>
              <a:gd name="adj" fmla="val 0"/>
            </a:avLst>
          </a:prstGeom>
          <a:solidFill>
            <a:srgbClr val="FDF0E7"/>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defTabSz="1219170"/>
            <a:r>
              <a:rPr lang="fr-FR" sz="1000" b="1" dirty="0">
                <a:solidFill>
                  <a:schemeClr val="tx1"/>
                </a:solidFill>
                <a:latin typeface="Segoe UI Light" panose="020B0502040204020203" pitchFamily="34" charset="0"/>
                <a:cs typeface="Segoe UI Light" panose="020B0502040204020203" pitchFamily="34" charset="0"/>
              </a:rPr>
              <a:t>Couple</a:t>
            </a:r>
          </a:p>
          <a:p>
            <a:pPr algn="ctr" defTabSz="1219170"/>
            <a:r>
              <a:rPr lang="fr-FR" sz="1000" b="1" dirty="0">
                <a:solidFill>
                  <a:schemeClr val="tx1"/>
                </a:solidFill>
                <a:latin typeface="Segoe UI Light" panose="020B0502040204020203" pitchFamily="34" charset="0"/>
                <a:cs typeface="Segoe UI Light" panose="020B0502040204020203" pitchFamily="34" charset="0"/>
              </a:rPr>
              <a:t>Orga / DM</a:t>
            </a:r>
          </a:p>
          <a:p>
            <a:pPr algn="ctr" defTabSz="1219170"/>
            <a:r>
              <a:rPr lang="fr-FR" sz="1000" b="1" dirty="0">
                <a:solidFill>
                  <a:schemeClr val="tx1"/>
                </a:solidFill>
                <a:latin typeface="Segoe UI Light" panose="020B0502040204020203" pitchFamily="34" charset="0"/>
                <a:cs typeface="Segoe UI Light" panose="020B0502040204020203" pitchFamily="34" charset="0"/>
              </a:rPr>
              <a:t>à impact organisationnel</a:t>
            </a:r>
            <a:endParaRPr lang="fr-FR" sz="1000" b="1" strike="dblStrike" dirty="0">
              <a:solidFill>
                <a:schemeClr val="tx1"/>
              </a:solidFill>
              <a:latin typeface="Segoe UI Light" panose="020B0502040204020203" pitchFamily="34" charset="0"/>
              <a:cs typeface="Segoe UI Light" panose="020B0502040204020203" pitchFamily="34" charset="0"/>
            </a:endParaRPr>
          </a:p>
        </p:txBody>
      </p:sp>
      <p:sp>
        <p:nvSpPr>
          <p:cNvPr id="134" name="Rectangle : coins arrondis 133">
            <a:extLst>
              <a:ext uri="{FF2B5EF4-FFF2-40B4-BE49-F238E27FC236}">
                <a16:creationId xmlns:a16="http://schemas.microsoft.com/office/drawing/2014/main" id="{75D5328B-848E-4079-9B57-56F59A03753A}"/>
              </a:ext>
            </a:extLst>
          </p:cNvPr>
          <p:cNvSpPr/>
          <p:nvPr/>
        </p:nvSpPr>
        <p:spPr>
          <a:xfrm flipH="1">
            <a:off x="5414838" y="1309607"/>
            <a:ext cx="2782930" cy="1845194"/>
          </a:xfrm>
          <a:prstGeom prst="roundRect">
            <a:avLst>
              <a:gd name="adj" fmla="val 0"/>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1219170"/>
            <a:r>
              <a:rPr lang="fr-FR" sz="1200" b="1" dirty="0">
                <a:solidFill>
                  <a:schemeClr val="bg1"/>
                </a:solidFill>
                <a:latin typeface="Segoe UI Light" panose="020B0502040204020203" pitchFamily="34" charset="0"/>
                <a:cs typeface="Segoe UI Light" panose="020B0502040204020203" pitchFamily="34" charset="0"/>
              </a:rPr>
              <a:t>Processus d’évaluation avec possibilité</a:t>
            </a:r>
          </a:p>
          <a:p>
            <a:pPr algn="ctr" defTabSz="1219170"/>
            <a:r>
              <a:rPr lang="fr-FR" sz="1200" b="1" dirty="0">
                <a:solidFill>
                  <a:schemeClr val="bg1"/>
                </a:solidFill>
                <a:latin typeface="Segoe UI Light" panose="020B0502040204020203" pitchFamily="34" charset="0"/>
                <a:cs typeface="Segoe UI Light" panose="020B0502040204020203" pitchFamily="34" charset="0"/>
              </a:rPr>
              <a:t>d’une prise en charge transitoire</a:t>
            </a:r>
          </a:p>
          <a:p>
            <a:pPr algn="ctr" defTabSz="1219170"/>
            <a:r>
              <a:rPr lang="fr-FR" sz="1200" b="1" dirty="0">
                <a:solidFill>
                  <a:schemeClr val="bg1"/>
                </a:solidFill>
                <a:latin typeface="Segoe UI Light" panose="020B0502040204020203" pitchFamily="34" charset="0"/>
                <a:cs typeface="Segoe UI Light" panose="020B0502040204020203" pitchFamily="34" charset="0"/>
              </a:rPr>
              <a:t>« </a:t>
            </a:r>
            <a:r>
              <a:rPr lang="fr-FR" sz="1200" b="1" dirty="0" smtClean="0">
                <a:solidFill>
                  <a:schemeClr val="bg1"/>
                </a:solidFill>
                <a:latin typeface="Segoe UI Light" panose="020B0502040204020203" pitchFamily="34" charset="0"/>
                <a:cs typeface="Segoe UI Light" panose="020B0502040204020203" pitchFamily="34" charset="0"/>
              </a:rPr>
              <a:t>accès anticipé </a:t>
            </a:r>
            <a:r>
              <a:rPr lang="fr-FR" sz="1200" b="1" dirty="0">
                <a:solidFill>
                  <a:schemeClr val="bg1"/>
                </a:solidFill>
                <a:latin typeface="Segoe UI Light" panose="020B0502040204020203" pitchFamily="34" charset="0"/>
                <a:cs typeface="Segoe UI Light" panose="020B0502040204020203" pitchFamily="34" charset="0"/>
              </a:rPr>
              <a:t>numérique </a:t>
            </a:r>
            <a:r>
              <a:rPr lang="fr-FR" sz="1200" b="1" dirty="0" smtClean="0">
                <a:solidFill>
                  <a:schemeClr val="bg1"/>
                </a:solidFill>
                <a:latin typeface="Segoe UI Light" panose="020B0502040204020203" pitchFamily="34" charset="0"/>
                <a:cs typeface="Segoe UI Light" panose="020B0502040204020203" pitchFamily="34" charset="0"/>
              </a:rPr>
              <a:t>»</a:t>
            </a:r>
          </a:p>
        </p:txBody>
      </p:sp>
      <p:cxnSp>
        <p:nvCxnSpPr>
          <p:cNvPr id="148" name="Connecteur droit avec flèche 147">
            <a:extLst>
              <a:ext uri="{FF2B5EF4-FFF2-40B4-BE49-F238E27FC236}">
                <a16:creationId xmlns:a16="http://schemas.microsoft.com/office/drawing/2014/main" id="{7A31AB9B-5CD1-481B-A77B-88729A84DC4C}"/>
              </a:ext>
            </a:extLst>
          </p:cNvPr>
          <p:cNvCxnSpPr>
            <a:cxnSpLocks/>
          </p:cNvCxnSpPr>
          <p:nvPr/>
        </p:nvCxnSpPr>
        <p:spPr>
          <a:xfrm flipV="1">
            <a:off x="3440105" y="3831163"/>
            <a:ext cx="861285" cy="0"/>
          </a:xfrm>
          <a:prstGeom prst="straightConnector1">
            <a:avLst/>
          </a:prstGeom>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9" name="Rectangle : coins arrondis 148">
            <a:extLst>
              <a:ext uri="{FF2B5EF4-FFF2-40B4-BE49-F238E27FC236}">
                <a16:creationId xmlns:a16="http://schemas.microsoft.com/office/drawing/2014/main" id="{F3DD8987-8991-4D99-A15B-0DA6F3AE3F48}"/>
              </a:ext>
            </a:extLst>
          </p:cNvPr>
          <p:cNvSpPr/>
          <p:nvPr/>
        </p:nvSpPr>
        <p:spPr>
          <a:xfrm flipH="1">
            <a:off x="4307408" y="5193560"/>
            <a:ext cx="4735537" cy="471768"/>
          </a:xfrm>
          <a:prstGeom prst="roundRect">
            <a:avLst>
              <a:gd name="adj"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lstStyle/>
          <a:p>
            <a:pPr marL="88900" algn="ctr" defTabSz="1219170">
              <a:spcAft>
                <a:spcPts val="200"/>
              </a:spcAft>
            </a:pPr>
            <a:r>
              <a:rPr lang="fr-FR" sz="1050" b="1" dirty="0">
                <a:solidFill>
                  <a:schemeClr val="tx1"/>
                </a:solidFill>
                <a:latin typeface="Segoe UI Light" panose="020B0502040204020203" pitchFamily="34" charset="0"/>
                <a:cs typeface="Segoe UI Light" panose="020B0502040204020203" pitchFamily="34" charset="0"/>
              </a:rPr>
              <a:t>PRISE EN CHARGE DE L’ÉQUIPEMENT EN </a:t>
            </a:r>
            <a:r>
              <a:rPr lang="fr-FR" sz="1050" b="1" dirty="0" smtClean="0">
                <a:solidFill>
                  <a:schemeClr val="tx1"/>
                </a:solidFill>
                <a:latin typeface="Segoe UI Light" panose="020B0502040204020203" pitchFamily="34" charset="0"/>
                <a:cs typeface="Segoe UI Light" panose="020B0502040204020203" pitchFamily="34" charset="0"/>
              </a:rPr>
              <a:t>DM</a:t>
            </a:r>
            <a:endParaRPr lang="fr-FR" sz="1050" b="1" dirty="0">
              <a:solidFill>
                <a:schemeClr val="tx1"/>
              </a:solidFill>
              <a:latin typeface="Segoe UI Light" panose="020B0502040204020203" pitchFamily="34" charset="0"/>
              <a:cs typeface="Segoe UI Light" panose="020B0502040204020203" pitchFamily="34" charset="0"/>
            </a:endParaRPr>
          </a:p>
          <a:p>
            <a:pPr marL="260350" indent="-171450" defTabSz="1219170">
              <a:buFont typeface="Arial" panose="020B0604020202020204" pitchFamily="34" charset="0"/>
              <a:buChar char="•"/>
            </a:pPr>
            <a:r>
              <a:rPr lang="fr-FR" sz="900" dirty="0">
                <a:solidFill>
                  <a:schemeClr val="tx1"/>
                </a:solidFill>
                <a:latin typeface="Segoe UI Light" panose="020B0502040204020203" pitchFamily="34" charset="0"/>
                <a:cs typeface="Segoe UI Light" panose="020B0502040204020203" pitchFamily="34" charset="0"/>
              </a:rPr>
              <a:t>Liste positive, inscription sur ligne générique ou en nom de marque</a:t>
            </a:r>
          </a:p>
        </p:txBody>
      </p:sp>
      <p:sp>
        <p:nvSpPr>
          <p:cNvPr id="150" name="Rectangle 149">
            <a:extLst>
              <a:ext uri="{FF2B5EF4-FFF2-40B4-BE49-F238E27FC236}">
                <a16:creationId xmlns:a16="http://schemas.microsoft.com/office/drawing/2014/main" id="{EDCE7316-A7FE-416C-8BBF-4CE921990138}"/>
              </a:ext>
            </a:extLst>
          </p:cNvPr>
          <p:cNvSpPr/>
          <p:nvPr/>
        </p:nvSpPr>
        <p:spPr>
          <a:xfrm>
            <a:off x="3465014" y="3835428"/>
            <a:ext cx="808974" cy="338554"/>
          </a:xfrm>
          <a:prstGeom prst="rect">
            <a:avLst/>
          </a:prstGeom>
        </p:spPr>
        <p:txBody>
          <a:bodyPr wrap="square">
            <a:spAutoFit/>
          </a:bodyPr>
          <a:lstStyle/>
          <a:p>
            <a:pPr algn="ctr"/>
            <a:r>
              <a:rPr lang="fr-FR" sz="800" i="1" dirty="0">
                <a:latin typeface="Segoe UI Light" panose="020B0502040204020203" pitchFamily="34" charset="0"/>
                <a:cs typeface="Segoe UI Light" panose="020B0502040204020203" pitchFamily="34" charset="0"/>
              </a:rPr>
              <a:t>Adressage ou appartenance</a:t>
            </a:r>
          </a:p>
        </p:txBody>
      </p:sp>
      <p:pic>
        <p:nvPicPr>
          <p:cNvPr id="4" name="Graphique 3" descr="Hôpital">
            <a:extLst>
              <a:ext uri="{FF2B5EF4-FFF2-40B4-BE49-F238E27FC236}">
                <a16:creationId xmlns:a16="http://schemas.microsoft.com/office/drawing/2014/main" id="{57E5D9AD-31C0-4101-B119-8CB67DF8FCCF}"/>
              </a:ext>
            </a:extLst>
          </p:cNvPr>
          <p:cNvPicPr>
            <a:picLocks noChangeAspect="1"/>
          </p:cNvPicPr>
          <p:nvPr/>
        </p:nvPicPr>
        <p:blipFill>
          <a:blip r:embed="rId12" cstate="print">
            <a:extLst>
              <a:ext uri="{28A0092B-C50C-407E-A947-70E740481C1C}">
                <a14:useLocalDpi xmlns:a14="http://schemas.microsoft.com/office/drawing/2010/main" val="0"/>
              </a:ext>
              <a:ext uri="{96DAC541-7B7A-43D3-8B79-37D633B846F1}">
                <asvg:svgBlip xmlns="" xmlns:asvg="http://schemas.microsoft.com/office/drawing/2016/SVG/main" r:embed="rId13"/>
              </a:ext>
            </a:extLst>
          </a:blip>
          <a:stretch>
            <a:fillRect/>
          </a:stretch>
        </p:blipFill>
        <p:spPr>
          <a:xfrm>
            <a:off x="4950798" y="3391686"/>
            <a:ext cx="360000" cy="360000"/>
          </a:xfrm>
          <a:prstGeom prst="rect">
            <a:avLst/>
          </a:prstGeom>
        </p:spPr>
      </p:pic>
      <p:pic>
        <p:nvPicPr>
          <p:cNvPr id="6" name="Image 5">
            <a:extLst>
              <a:ext uri="{FF2B5EF4-FFF2-40B4-BE49-F238E27FC236}">
                <a16:creationId xmlns:a16="http://schemas.microsoft.com/office/drawing/2014/main" id="{7A303FAC-B919-4579-8861-F1E5483C7E24}"/>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rot="10800000" flipV="1">
            <a:off x="6538106" y="3409255"/>
            <a:ext cx="288000" cy="288000"/>
          </a:xfrm>
          <a:prstGeom prst="rect">
            <a:avLst/>
          </a:prstGeom>
        </p:spPr>
      </p:pic>
      <p:pic>
        <p:nvPicPr>
          <p:cNvPr id="10" name="Image 9">
            <a:extLst>
              <a:ext uri="{FF2B5EF4-FFF2-40B4-BE49-F238E27FC236}">
                <a16:creationId xmlns:a16="http://schemas.microsoft.com/office/drawing/2014/main" id="{36338AA7-3E03-488A-836C-E074E9B0C73F}"/>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8053414" y="3445256"/>
            <a:ext cx="252000" cy="252000"/>
          </a:xfrm>
          <a:prstGeom prst="rect">
            <a:avLst/>
          </a:prstGeom>
        </p:spPr>
      </p:pic>
      <p:sp>
        <p:nvSpPr>
          <p:cNvPr id="63" name="Rectangle 62">
            <a:extLst>
              <a:ext uri="{FF2B5EF4-FFF2-40B4-BE49-F238E27FC236}">
                <a16:creationId xmlns:a16="http://schemas.microsoft.com/office/drawing/2014/main" id="{D05F293E-0B47-497E-B85F-016F1B26870A}"/>
              </a:ext>
            </a:extLst>
          </p:cNvPr>
          <p:cNvSpPr/>
          <p:nvPr/>
        </p:nvSpPr>
        <p:spPr>
          <a:xfrm>
            <a:off x="6727008" y="3472760"/>
            <a:ext cx="529099" cy="246221"/>
          </a:xfrm>
          <a:prstGeom prst="rect">
            <a:avLst/>
          </a:prstGeom>
        </p:spPr>
        <p:txBody>
          <a:bodyPr wrap="square">
            <a:spAutoFit/>
          </a:bodyPr>
          <a:lstStyle/>
          <a:p>
            <a:pPr algn="ctr"/>
            <a:r>
              <a:rPr lang="fr-FR" sz="1000" b="1" dirty="0">
                <a:latin typeface="Segoe UI Light" panose="020B0502040204020203" pitchFamily="34" charset="0"/>
                <a:cs typeface="Segoe UI Light" panose="020B0502040204020203" pitchFamily="34" charset="0"/>
              </a:rPr>
              <a:t>Ville</a:t>
            </a:r>
            <a:endParaRPr lang="fr-FR" sz="1000" dirty="0">
              <a:latin typeface="Segoe UI Light" panose="020B0502040204020203" pitchFamily="34" charset="0"/>
              <a:cs typeface="Segoe UI Light" panose="020B0502040204020203" pitchFamily="34" charset="0"/>
            </a:endParaRPr>
          </a:p>
        </p:txBody>
      </p:sp>
      <p:sp>
        <p:nvSpPr>
          <p:cNvPr id="64" name="Rectangle 63">
            <a:extLst>
              <a:ext uri="{FF2B5EF4-FFF2-40B4-BE49-F238E27FC236}">
                <a16:creationId xmlns:a16="http://schemas.microsoft.com/office/drawing/2014/main" id="{9442D489-55E5-4CA1-989E-89E732473AA2}"/>
              </a:ext>
            </a:extLst>
          </p:cNvPr>
          <p:cNvSpPr/>
          <p:nvPr/>
        </p:nvSpPr>
        <p:spPr>
          <a:xfrm>
            <a:off x="5211699" y="3472760"/>
            <a:ext cx="685273" cy="246221"/>
          </a:xfrm>
          <a:prstGeom prst="rect">
            <a:avLst/>
          </a:prstGeom>
        </p:spPr>
        <p:txBody>
          <a:bodyPr wrap="square">
            <a:spAutoFit/>
          </a:bodyPr>
          <a:lstStyle/>
          <a:p>
            <a:pPr algn="ctr"/>
            <a:r>
              <a:rPr lang="fr-FR" sz="1000" b="1" dirty="0">
                <a:latin typeface="Segoe UI Light" panose="020B0502040204020203" pitchFamily="34" charset="0"/>
                <a:cs typeface="Segoe UI Light" panose="020B0502040204020203" pitchFamily="34" charset="0"/>
              </a:rPr>
              <a:t>Hôpital</a:t>
            </a:r>
            <a:endParaRPr lang="fr-FR" sz="1000" dirty="0">
              <a:latin typeface="Segoe UI Light" panose="020B0502040204020203" pitchFamily="34" charset="0"/>
              <a:cs typeface="Segoe UI Light" panose="020B0502040204020203" pitchFamily="34" charset="0"/>
            </a:endParaRPr>
          </a:p>
        </p:txBody>
      </p:sp>
      <p:sp>
        <p:nvSpPr>
          <p:cNvPr id="65" name="Rectangle 64">
            <a:extLst>
              <a:ext uri="{FF2B5EF4-FFF2-40B4-BE49-F238E27FC236}">
                <a16:creationId xmlns:a16="http://schemas.microsoft.com/office/drawing/2014/main" id="{28CA1C37-DB7F-4F82-9F1D-7FC2522BFE69}"/>
              </a:ext>
            </a:extLst>
          </p:cNvPr>
          <p:cNvSpPr/>
          <p:nvPr/>
        </p:nvSpPr>
        <p:spPr>
          <a:xfrm>
            <a:off x="8226997" y="3472760"/>
            <a:ext cx="685273" cy="246221"/>
          </a:xfrm>
          <a:prstGeom prst="rect">
            <a:avLst/>
          </a:prstGeom>
        </p:spPr>
        <p:txBody>
          <a:bodyPr wrap="square">
            <a:spAutoFit/>
          </a:bodyPr>
          <a:lstStyle/>
          <a:p>
            <a:pPr algn="ctr"/>
            <a:r>
              <a:rPr lang="fr-FR" sz="1000" b="1" dirty="0">
                <a:latin typeface="Segoe UI Light" panose="020B0502040204020203" pitchFamily="34" charset="0"/>
                <a:cs typeface="Segoe UI Light" panose="020B0502040204020203" pitchFamily="34" charset="0"/>
              </a:rPr>
              <a:t>Mixte</a:t>
            </a:r>
            <a:endParaRPr lang="fr-FR" sz="1000" dirty="0">
              <a:latin typeface="Segoe UI Light" panose="020B0502040204020203" pitchFamily="34" charset="0"/>
              <a:cs typeface="Segoe UI Light" panose="020B0502040204020203" pitchFamily="34" charset="0"/>
            </a:endParaRPr>
          </a:p>
        </p:txBody>
      </p:sp>
      <p:cxnSp>
        <p:nvCxnSpPr>
          <p:cNvPr id="24" name="Connecteur droit 23"/>
          <p:cNvCxnSpPr>
            <a:stCxn id="46" idx="3"/>
          </p:cNvCxnSpPr>
          <p:nvPr/>
        </p:nvCxnSpPr>
        <p:spPr>
          <a:xfrm>
            <a:off x="9039906" y="3820166"/>
            <a:ext cx="507195" cy="0"/>
          </a:xfrm>
          <a:prstGeom prst="line">
            <a:avLst/>
          </a:prstGeom>
        </p:spPr>
        <p:style>
          <a:lnRef idx="1">
            <a:schemeClr val="dk1"/>
          </a:lnRef>
          <a:fillRef idx="0">
            <a:schemeClr val="dk1"/>
          </a:fillRef>
          <a:effectRef idx="0">
            <a:schemeClr val="dk1"/>
          </a:effectRef>
          <a:fontRef idx="minor">
            <a:schemeClr val="tx1"/>
          </a:fontRef>
        </p:style>
      </p:cxnSp>
      <p:cxnSp>
        <p:nvCxnSpPr>
          <p:cNvPr id="26" name="Connecteur droit 25"/>
          <p:cNvCxnSpPr/>
          <p:nvPr/>
        </p:nvCxnSpPr>
        <p:spPr>
          <a:xfrm>
            <a:off x="9534481" y="3831163"/>
            <a:ext cx="0" cy="585700"/>
          </a:xfrm>
          <a:prstGeom prst="line">
            <a:avLst/>
          </a:prstGeom>
        </p:spPr>
        <p:style>
          <a:lnRef idx="1">
            <a:schemeClr val="dk1"/>
          </a:lnRef>
          <a:fillRef idx="0">
            <a:schemeClr val="dk1"/>
          </a:fillRef>
          <a:effectRef idx="0">
            <a:schemeClr val="dk1"/>
          </a:effectRef>
          <a:fontRef idx="minor">
            <a:schemeClr val="tx1"/>
          </a:fontRef>
        </p:style>
      </p:cxnSp>
      <p:cxnSp>
        <p:nvCxnSpPr>
          <p:cNvPr id="28" name="Connecteur droit avec flèche 27"/>
          <p:cNvCxnSpPr/>
          <p:nvPr/>
        </p:nvCxnSpPr>
        <p:spPr>
          <a:xfrm flipH="1" flipV="1">
            <a:off x="3691732" y="4416864"/>
            <a:ext cx="5855369" cy="3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Connecteur droit avec flèche 68">
            <a:extLst>
              <a:ext uri="{FF2B5EF4-FFF2-40B4-BE49-F238E27FC236}">
                <a16:creationId xmlns:a16="http://schemas.microsoft.com/office/drawing/2014/main" id="{1597D041-13ED-4CF5-B084-BE3054D60ACC}"/>
              </a:ext>
            </a:extLst>
          </p:cNvPr>
          <p:cNvCxnSpPr>
            <a:cxnSpLocks/>
          </p:cNvCxnSpPr>
          <p:nvPr/>
        </p:nvCxnSpPr>
        <p:spPr>
          <a:xfrm>
            <a:off x="4075711" y="2641171"/>
            <a:ext cx="1296000" cy="0"/>
          </a:xfrm>
          <a:prstGeom prst="straightConnector1">
            <a:avLst/>
          </a:prstGeom>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2" name="Connecteur droit avec flèche 71">
            <a:extLst>
              <a:ext uri="{FF2B5EF4-FFF2-40B4-BE49-F238E27FC236}">
                <a16:creationId xmlns:a16="http://schemas.microsoft.com/office/drawing/2014/main" id="{06CB3ABA-483C-4B38-9DD8-162639E0C706}"/>
              </a:ext>
            </a:extLst>
          </p:cNvPr>
          <p:cNvCxnSpPr>
            <a:cxnSpLocks/>
          </p:cNvCxnSpPr>
          <p:nvPr/>
        </p:nvCxnSpPr>
        <p:spPr>
          <a:xfrm>
            <a:off x="8210043" y="1707282"/>
            <a:ext cx="1296000" cy="0"/>
          </a:xfrm>
          <a:prstGeom prst="straightConnector1">
            <a:avLst/>
          </a:prstGeom>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3" name="Connecteur droit avec flèche 72">
            <a:extLst>
              <a:ext uri="{FF2B5EF4-FFF2-40B4-BE49-F238E27FC236}">
                <a16:creationId xmlns:a16="http://schemas.microsoft.com/office/drawing/2014/main" id="{F0AF2889-0284-4A61-BD3C-91A00A8FDE96}"/>
              </a:ext>
            </a:extLst>
          </p:cNvPr>
          <p:cNvCxnSpPr>
            <a:cxnSpLocks/>
          </p:cNvCxnSpPr>
          <p:nvPr/>
        </p:nvCxnSpPr>
        <p:spPr>
          <a:xfrm>
            <a:off x="8210043" y="2641171"/>
            <a:ext cx="1296000" cy="0"/>
          </a:xfrm>
          <a:prstGeom prst="straightConnector1">
            <a:avLst/>
          </a:prstGeom>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p:txBody>
          <a:bodyPr/>
          <a:lstStyle/>
          <a:p>
            <a:r>
              <a:rPr lang="fr-FR" sz="2400" dirty="0"/>
              <a:t>Schéma de synthèse du modèle de financement de droit commun de la télésurveillance</a:t>
            </a:r>
            <a:r>
              <a:rPr lang="fr-FR" sz="2400" i="1" dirty="0"/>
              <a:t/>
            </a:r>
            <a:br>
              <a:rPr lang="fr-FR" sz="2400" i="1" dirty="0"/>
            </a:br>
            <a:endParaRPr lang="fr-FR" sz="2400" dirty="0"/>
          </a:p>
        </p:txBody>
      </p:sp>
      <p:sp>
        <p:nvSpPr>
          <p:cNvPr id="9" name="Espace réservé du texte 8"/>
          <p:cNvSpPr>
            <a:spLocks noGrp="1"/>
          </p:cNvSpPr>
          <p:nvPr>
            <p:ph type="body" sz="quarter" idx="10"/>
          </p:nvPr>
        </p:nvSpPr>
        <p:spPr/>
        <p:txBody>
          <a:bodyPr/>
          <a:lstStyle/>
          <a:p>
            <a:endParaRPr lang="fr-FR"/>
          </a:p>
        </p:txBody>
      </p:sp>
    </p:spTree>
    <p:extLst>
      <p:ext uri="{BB962C8B-B14F-4D97-AF65-F5344CB8AC3E}">
        <p14:creationId xmlns:p14="http://schemas.microsoft.com/office/powerpoint/2010/main" val="1597774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42381" y="1153674"/>
            <a:ext cx="11094882" cy="5262979"/>
          </a:xfrm>
          <a:prstGeom prst="rect">
            <a:avLst/>
          </a:prstGeom>
        </p:spPr>
        <p:txBody>
          <a:bodyPr wrap="square">
            <a:spAutoFit/>
          </a:bodyPr>
          <a:lstStyle/>
          <a:p>
            <a:r>
              <a:rPr lang="fr-FR" sz="1200" b="1" dirty="0">
                <a:solidFill>
                  <a:srgbClr val="1004FC"/>
                </a:solidFill>
              </a:rPr>
              <a:t>Article </a:t>
            </a:r>
            <a:r>
              <a:rPr lang="fr-FR" sz="1200" b="1" dirty="0" smtClean="0">
                <a:solidFill>
                  <a:srgbClr val="1004FC"/>
                </a:solidFill>
              </a:rPr>
              <a:t>L</a:t>
            </a:r>
            <a:r>
              <a:rPr lang="fr-FR" sz="1200" b="1" dirty="0">
                <a:solidFill>
                  <a:srgbClr val="1004FC"/>
                </a:solidFill>
              </a:rPr>
              <a:t>. 162-50. du code de la sécurité sociale</a:t>
            </a:r>
          </a:p>
          <a:p>
            <a:endParaRPr lang="fr-FR" sz="1200" b="1" dirty="0">
              <a:solidFill>
                <a:srgbClr val="1004FC"/>
              </a:solidFill>
            </a:endParaRPr>
          </a:p>
          <a:p>
            <a:r>
              <a:rPr lang="fr-FR" sz="1200" dirty="0"/>
              <a:t>L’opérateur de télésurveillance médicale est un </a:t>
            </a:r>
            <a:r>
              <a:rPr lang="fr-FR" sz="1200" b="1" dirty="0"/>
              <a:t>professionnel médica</a:t>
            </a:r>
            <a:r>
              <a:rPr lang="fr-FR" sz="1200" dirty="0"/>
              <a:t>l au sens du livre I er de la quatrième partie du code de la santé publique </a:t>
            </a:r>
            <a:r>
              <a:rPr lang="fr-FR" sz="1200" b="1" dirty="0"/>
              <a:t>ou une personne morale regroupant ou employant un ou plusieurs professionnels de santé, dont au moins un professionnel médical</a:t>
            </a:r>
            <a:r>
              <a:rPr lang="fr-FR" sz="1200" dirty="0"/>
              <a:t> au sens du même livre I er . </a:t>
            </a:r>
            <a:endParaRPr lang="fr-FR" sz="1200" dirty="0" smtClean="0"/>
          </a:p>
          <a:p>
            <a:endParaRPr lang="fr-FR" sz="1200" dirty="0"/>
          </a:p>
          <a:p>
            <a:r>
              <a:rPr lang="fr-FR" sz="1200" dirty="0"/>
              <a:t>Les professionnels mentionnés au premier alinéa du présent article peuvent exercer des activités de télésurveillance médicale dans un cadre libéral ou au sein d’un établissement de santé, d’un centre de santé, d’une maison de santé </a:t>
            </a:r>
            <a:r>
              <a:rPr lang="fr-FR" sz="1200" dirty="0" err="1"/>
              <a:t>pluriprofessionnelle</a:t>
            </a:r>
            <a:r>
              <a:rPr lang="fr-FR" sz="1200" dirty="0"/>
              <a:t> ou d’un établissement ou service médico-social</a:t>
            </a:r>
            <a:r>
              <a:rPr lang="fr-FR" sz="1200" dirty="0" smtClean="0"/>
              <a:t>.</a:t>
            </a:r>
          </a:p>
          <a:p>
            <a:endParaRPr lang="fr-FR" sz="1200" dirty="0"/>
          </a:p>
          <a:p>
            <a:r>
              <a:rPr lang="fr-FR" sz="1200" b="1" dirty="0">
                <a:solidFill>
                  <a:srgbClr val="1004FC"/>
                </a:solidFill>
              </a:rPr>
              <a:t>Article L. </a:t>
            </a:r>
            <a:r>
              <a:rPr lang="fr-FR" sz="1200" b="1" dirty="0" smtClean="0">
                <a:solidFill>
                  <a:srgbClr val="1004FC"/>
                </a:solidFill>
              </a:rPr>
              <a:t>162-51. </a:t>
            </a:r>
            <a:r>
              <a:rPr lang="fr-FR" sz="1200" b="1" dirty="0">
                <a:solidFill>
                  <a:srgbClr val="1004FC"/>
                </a:solidFill>
              </a:rPr>
              <a:t>du code de la sécurité sociale</a:t>
            </a:r>
          </a:p>
          <a:p>
            <a:endParaRPr lang="fr-FR" sz="1200" dirty="0" smtClean="0"/>
          </a:p>
          <a:p>
            <a:r>
              <a:rPr lang="fr-FR" sz="1200" dirty="0"/>
              <a:t>Un opérateur de télésurveillance médicale souhaitant bénéficier de la prise en charge ou du remboursement par l’assurance maladie obligatoire de tout ou partie de ses activités de télésurveillance médicale doit préalablement </a:t>
            </a:r>
            <a:r>
              <a:rPr lang="fr-FR" sz="1200" b="1" dirty="0"/>
              <a:t>déclarer ces activités à l’agence régionale de santé</a:t>
            </a:r>
            <a:r>
              <a:rPr lang="fr-FR" sz="1200" dirty="0"/>
              <a:t>. </a:t>
            </a:r>
            <a:endParaRPr lang="fr-FR" sz="1200" dirty="0" smtClean="0"/>
          </a:p>
          <a:p>
            <a:endParaRPr lang="fr-FR" sz="1200" dirty="0"/>
          </a:p>
          <a:p>
            <a:r>
              <a:rPr lang="fr-FR" sz="1200" b="1" dirty="0" smtClean="0"/>
              <a:t>La </a:t>
            </a:r>
            <a:r>
              <a:rPr lang="fr-FR" sz="1200" b="1" dirty="0"/>
              <a:t>déclaration précise notamment les professionnels participant à l’organisation de télésurveillance et les dispositions prises pour assurer la continuité des soins</a:t>
            </a:r>
            <a:r>
              <a:rPr lang="fr-FR" sz="1200" dirty="0"/>
              <a:t>. Un décret définit le contenu de cette déclaration, en tenant compte, pour les activités que l’opérateur entend assurer, des référentiels mentionnés à l’article L. 162-52. </a:t>
            </a:r>
          </a:p>
          <a:p>
            <a:endParaRPr lang="fr-FR" sz="1200" dirty="0" smtClean="0"/>
          </a:p>
          <a:p>
            <a:r>
              <a:rPr lang="fr-FR" sz="1200" b="1" dirty="0" smtClean="0"/>
              <a:t>Le </a:t>
            </a:r>
            <a:r>
              <a:rPr lang="fr-FR" sz="1200" b="1" dirty="0"/>
              <a:t>récépissé de cette déclaration, établi par le directeur général de l’agence régionale de santé, est remis ou transmis à l’opérateur et à l’organisme local d’assurance maladie</a:t>
            </a:r>
            <a:r>
              <a:rPr lang="fr-FR" sz="1200" dirty="0"/>
              <a:t>. Il vaut éligibilité au remboursement des activités de télésurveillance médicale prévues à l’article L. 162-48 pour les indications mentionnées dans la déclaration de l’opérateur concerné. </a:t>
            </a:r>
            <a:endParaRPr lang="fr-FR" sz="1200" dirty="0" smtClean="0"/>
          </a:p>
          <a:p>
            <a:endParaRPr lang="fr-FR" sz="1200" dirty="0"/>
          </a:p>
          <a:p>
            <a:r>
              <a:rPr lang="fr-FR" sz="1200" b="1" dirty="0" smtClean="0"/>
              <a:t>Lorsqu’il </a:t>
            </a:r>
            <a:r>
              <a:rPr lang="fr-FR" sz="1200" b="1" dirty="0"/>
              <a:t>est constaté un manquement de l’opérateur </a:t>
            </a:r>
            <a:r>
              <a:rPr lang="fr-FR" sz="1200" dirty="0"/>
              <a:t>réalisant des activités de télésurveillance médicale à l’obligation déclarative prévue au présent article ou au respect des dispositions législatives et réglementaires relatives à la réalisation de telles activités, </a:t>
            </a:r>
            <a:r>
              <a:rPr lang="fr-FR" sz="1200" b="1" dirty="0"/>
              <a:t>et après que le directeur général de l’agence régionale de santé l’a invité à se mettre en conformité, ce dernier met fin à la validité du récépissé</a:t>
            </a:r>
            <a:r>
              <a:rPr lang="fr-FR" sz="1200" dirty="0"/>
              <a:t> et en informe la caisse primaire d’assurance maladie, qui suspend les remboursements des activités réalisées après la notification de cette décision.</a:t>
            </a:r>
            <a:endParaRPr lang="fr-FR" sz="1200" dirty="0">
              <a:latin typeface="Segoe UI Light" panose="020B0502040204020203" pitchFamily="34" charset="0"/>
              <a:cs typeface="Segoe UI Light" panose="020B0502040204020203" pitchFamily="34" charset="0"/>
            </a:endParaRPr>
          </a:p>
          <a:p>
            <a:endParaRPr lang="fr-FR" sz="2000" dirty="0">
              <a:latin typeface="Segoe UI Light" panose="020B0502040204020203" pitchFamily="34" charset="0"/>
              <a:cs typeface="Segoe UI Light" panose="020B0502040204020203" pitchFamily="34" charset="0"/>
            </a:endParaRPr>
          </a:p>
        </p:txBody>
      </p:sp>
      <p:sp>
        <p:nvSpPr>
          <p:cNvPr id="4" name="Titre 3"/>
          <p:cNvSpPr>
            <a:spLocks noGrp="1"/>
          </p:cNvSpPr>
          <p:nvPr>
            <p:ph type="title"/>
          </p:nvPr>
        </p:nvSpPr>
        <p:spPr/>
        <p:txBody>
          <a:bodyPr/>
          <a:lstStyle/>
          <a:p>
            <a:r>
              <a:rPr lang="fr-FR" dirty="0"/>
              <a:t>Organisations de </a:t>
            </a:r>
            <a:r>
              <a:rPr lang="fr-FR" dirty="0" smtClean="0"/>
              <a:t>télésurveillance: définition </a:t>
            </a:r>
            <a:endParaRPr lang="fr-FR" dirty="0"/>
          </a:p>
        </p:txBody>
      </p:sp>
      <p:sp>
        <p:nvSpPr>
          <p:cNvPr id="6" name="Espace réservé du texte 5"/>
          <p:cNvSpPr>
            <a:spLocks noGrp="1"/>
          </p:cNvSpPr>
          <p:nvPr>
            <p:ph type="body" sz="quarter" idx="10"/>
          </p:nvPr>
        </p:nvSpPr>
        <p:spPr/>
        <p:txBody>
          <a:bodyPr/>
          <a:lstStyle/>
          <a:p>
            <a:endParaRPr lang="fr-FR"/>
          </a:p>
        </p:txBody>
      </p:sp>
    </p:spTree>
    <p:extLst>
      <p:ext uri="{BB962C8B-B14F-4D97-AF65-F5344CB8AC3E}">
        <p14:creationId xmlns:p14="http://schemas.microsoft.com/office/powerpoint/2010/main" val="3693802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Organisations de télésurveillance : déclaration </a:t>
            </a:r>
          </a:p>
        </p:txBody>
      </p:sp>
      <p:pic>
        <p:nvPicPr>
          <p:cNvPr id="41" name="Picture 2">
            <a:extLst>
              <a:ext uri="{FF2B5EF4-FFF2-40B4-BE49-F238E27FC236}">
                <a16:creationId xmlns:a16="http://schemas.microsoft.com/office/drawing/2014/main" id="{ADE42E9E-9D68-483D-AC87-FA59DF45387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73998" y="5887982"/>
            <a:ext cx="884611" cy="499930"/>
          </a:xfrm>
          <a:prstGeom prst="rect">
            <a:avLst/>
          </a:prstGeom>
          <a:noFill/>
          <a:extLst>
            <a:ext uri="{909E8E84-426E-40DD-AFC4-6F175D3DCCD1}">
              <a14:hiddenFill xmlns:a14="http://schemas.microsoft.com/office/drawing/2010/main">
                <a:solidFill>
                  <a:srgbClr val="FFFFFF"/>
                </a:solidFill>
              </a14:hiddenFill>
            </a:ext>
          </a:extLst>
        </p:spPr>
      </p:pic>
      <p:sp>
        <p:nvSpPr>
          <p:cNvPr id="42" name="Rectangle 41">
            <a:extLst>
              <a:ext uri="{FF2B5EF4-FFF2-40B4-BE49-F238E27FC236}">
                <a16:creationId xmlns:a16="http://schemas.microsoft.com/office/drawing/2014/main" id="{9667EDDA-7315-45EE-A418-C62E95DFDF6A}"/>
              </a:ext>
            </a:extLst>
          </p:cNvPr>
          <p:cNvSpPr/>
          <p:nvPr/>
        </p:nvSpPr>
        <p:spPr>
          <a:xfrm>
            <a:off x="3085223" y="2207572"/>
            <a:ext cx="3206820" cy="4201721"/>
          </a:xfrm>
          <a:prstGeom prst="rect">
            <a:avLst/>
          </a:prstGeom>
          <a:solidFill>
            <a:srgbClr val="5B9BD5">
              <a:lumMod val="20000"/>
              <a:lumOff val="80000"/>
              <a:alpha val="30000"/>
            </a:srgbClr>
          </a:solidFill>
          <a:ln w="12700" cap="flat" cmpd="sng" algn="ctr">
            <a:solidFill>
              <a:srgbClr val="5B9BD5">
                <a:lumMod val="75000"/>
              </a:srgbClr>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sp>
        <p:nvSpPr>
          <p:cNvPr id="43" name="Rectangle : coins arrondis 2">
            <a:extLst>
              <a:ext uri="{FF2B5EF4-FFF2-40B4-BE49-F238E27FC236}">
                <a16:creationId xmlns:a16="http://schemas.microsoft.com/office/drawing/2014/main" id="{207955EE-D070-4A3B-A3BD-8BEF4D64FB9F}"/>
              </a:ext>
            </a:extLst>
          </p:cNvPr>
          <p:cNvSpPr/>
          <p:nvPr/>
        </p:nvSpPr>
        <p:spPr>
          <a:xfrm>
            <a:off x="-14328" y="3111888"/>
            <a:ext cx="1463856" cy="792941"/>
          </a:xfrm>
          <a:prstGeom prst="round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00" b="1" i="0" u="none" strike="noStrike" kern="0" cap="none" spc="0" normalizeH="0" baseline="0" noProof="0" smtClean="0">
                <a:ln>
                  <a:noFill/>
                </a:ln>
                <a:solidFill>
                  <a:srgbClr val="5B9BD5"/>
                </a:solidFill>
                <a:effectLst/>
                <a:uLnTx/>
                <a:uFillTx/>
                <a:latin typeface="Segoe UI Light" panose="020B0502040204020203" pitchFamily="34" charset="0"/>
                <a:ea typeface="+mn-ea"/>
                <a:cs typeface="Segoe UI Light" panose="020B0502040204020203" pitchFamily="34" charset="0"/>
              </a:rPr>
              <a:t>Création de l’organisation de télésurveillance</a:t>
            </a:r>
          </a:p>
        </p:txBody>
      </p:sp>
      <p:sp>
        <p:nvSpPr>
          <p:cNvPr id="44" name="Rectangle : coins arrondis 8">
            <a:extLst>
              <a:ext uri="{FF2B5EF4-FFF2-40B4-BE49-F238E27FC236}">
                <a16:creationId xmlns:a16="http://schemas.microsoft.com/office/drawing/2014/main" id="{1E1F9AD8-5BC6-4A97-BF63-DFDF44A157AF}"/>
              </a:ext>
            </a:extLst>
          </p:cNvPr>
          <p:cNvSpPr/>
          <p:nvPr/>
        </p:nvSpPr>
        <p:spPr>
          <a:xfrm>
            <a:off x="1770772" y="3120508"/>
            <a:ext cx="999833" cy="792941"/>
          </a:xfrm>
          <a:prstGeom prst="round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00" b="1" i="0" u="none" strike="noStrike" kern="0" cap="none" spc="0" normalizeH="0" baseline="0" noProof="0" smtClean="0">
                <a:ln>
                  <a:noFill/>
                </a:ln>
                <a:solidFill>
                  <a:srgbClr val="5B9BD5"/>
                </a:solidFill>
                <a:effectLst/>
                <a:uLnTx/>
                <a:uFillTx/>
                <a:latin typeface="Segoe UI Light" panose="020B0502040204020203" pitchFamily="34" charset="0"/>
                <a:ea typeface="+mn-ea"/>
                <a:cs typeface="Segoe UI Light" panose="020B0502040204020203" pitchFamily="34" charset="0"/>
              </a:rPr>
              <a:t>Déclaration auprès de l’ARS</a:t>
            </a:r>
          </a:p>
        </p:txBody>
      </p:sp>
      <p:sp>
        <p:nvSpPr>
          <p:cNvPr id="45" name="ZoneTexte 44">
            <a:extLst>
              <a:ext uri="{FF2B5EF4-FFF2-40B4-BE49-F238E27FC236}">
                <a16:creationId xmlns:a16="http://schemas.microsoft.com/office/drawing/2014/main" id="{7E212466-C60B-42FC-8B88-01ECD86CE90A}"/>
              </a:ext>
            </a:extLst>
          </p:cNvPr>
          <p:cNvSpPr txBox="1"/>
          <p:nvPr/>
        </p:nvSpPr>
        <p:spPr>
          <a:xfrm>
            <a:off x="-51457" y="4198955"/>
            <a:ext cx="1676246" cy="1938992"/>
          </a:xfrm>
          <a:prstGeom prst="rect">
            <a:avLst/>
          </a:prstGeom>
          <a:noFill/>
        </p:spPr>
        <p:txBody>
          <a:bodyPr wrap="square">
            <a:spAutoFit/>
          </a:bodyPr>
          <a:lstStyle/>
          <a:p>
            <a:pPr>
              <a:defRPr/>
            </a:pPr>
            <a:r>
              <a:rPr lang="fr-FR" sz="1000" b="1" i="1">
                <a:solidFill>
                  <a:prstClr val="black"/>
                </a:solidFill>
                <a:latin typeface="Segoe UI Light" panose="020B0502040204020203" pitchFamily="34" charset="0"/>
                <a:cs typeface="Segoe UI Light" panose="020B0502040204020203" pitchFamily="34" charset="0"/>
              </a:rPr>
              <a:t>Conditions : </a:t>
            </a:r>
          </a:p>
          <a:p>
            <a:pPr marL="171450" indent="-171450">
              <a:buFont typeface="Arial" panose="020B0604020202020204" pitchFamily="34" charset="0"/>
              <a:buChar char="•"/>
              <a:defRPr/>
            </a:pPr>
            <a:r>
              <a:rPr lang="fr-FR" sz="1000" i="1">
                <a:solidFill>
                  <a:prstClr val="black"/>
                </a:solidFill>
                <a:latin typeface="Segoe UI Light" panose="020B0502040204020203" pitchFamily="34" charset="0"/>
                <a:cs typeface="Segoe UI Light" panose="020B0502040204020203" pitchFamily="34" charset="0"/>
              </a:rPr>
              <a:t>Un ou plusieurs professionnels de santé</a:t>
            </a:r>
          </a:p>
          <a:p>
            <a:pPr marL="171450" indent="-171450">
              <a:buFont typeface="Arial" panose="020B0604020202020204" pitchFamily="34" charset="0"/>
              <a:buChar char="•"/>
              <a:defRPr/>
            </a:pPr>
            <a:r>
              <a:rPr lang="fr-FR" sz="1000" i="1">
                <a:solidFill>
                  <a:prstClr val="black"/>
                </a:solidFill>
                <a:latin typeface="Segoe UI Light" panose="020B0502040204020203" pitchFamily="34" charset="0"/>
                <a:cs typeface="Segoe UI Light" panose="020B0502040204020203" pitchFamily="34" charset="0"/>
              </a:rPr>
              <a:t>A minima un professionnel médical </a:t>
            </a:r>
          </a:p>
          <a:p>
            <a:pPr marL="171450" indent="-171450">
              <a:buFont typeface="Arial" panose="020B0604020202020204" pitchFamily="34" charset="0"/>
              <a:buChar char="•"/>
              <a:defRPr/>
            </a:pPr>
            <a:r>
              <a:rPr lang="fr-FR" sz="1000" i="1">
                <a:solidFill>
                  <a:prstClr val="black"/>
                </a:solidFill>
                <a:latin typeface="Segoe UI Light" panose="020B0502040204020203" pitchFamily="34" charset="0"/>
                <a:cs typeface="Segoe UI Light" panose="020B0502040204020203" pitchFamily="34" charset="0"/>
              </a:rPr>
              <a:t>Exercice libéral, établissement de santé, centre de santé, maison de santé pluri professionnelle, établissement, service médico-social. </a:t>
            </a:r>
          </a:p>
        </p:txBody>
      </p:sp>
      <p:sp>
        <p:nvSpPr>
          <p:cNvPr id="46" name="ZoneTexte 45">
            <a:extLst>
              <a:ext uri="{FF2B5EF4-FFF2-40B4-BE49-F238E27FC236}">
                <a16:creationId xmlns:a16="http://schemas.microsoft.com/office/drawing/2014/main" id="{CCD0D42E-3C66-43B0-B110-4DC32895A4D6}"/>
              </a:ext>
            </a:extLst>
          </p:cNvPr>
          <p:cNvSpPr txBox="1"/>
          <p:nvPr/>
        </p:nvSpPr>
        <p:spPr>
          <a:xfrm>
            <a:off x="7384551" y="5092952"/>
            <a:ext cx="1762030" cy="1015663"/>
          </a:xfrm>
          <a:prstGeom prst="rect">
            <a:avLst/>
          </a:prstGeom>
          <a:noFill/>
        </p:spPr>
        <p:txBody>
          <a:bodyPr wrap="square">
            <a:spAutoFit/>
          </a:bodyPr>
          <a:lstStyle/>
          <a:p>
            <a:pPr>
              <a:defRPr/>
            </a:pPr>
            <a:r>
              <a:rPr lang="fr-FR" sz="1000" b="1" i="1" dirty="0">
                <a:solidFill>
                  <a:prstClr val="black"/>
                </a:solidFill>
                <a:latin typeface="Segoe UI Light" panose="020B0502040204020203" pitchFamily="34" charset="0"/>
                <a:cs typeface="Segoe UI Light" panose="020B0502040204020203" pitchFamily="34" charset="0"/>
              </a:rPr>
              <a:t>Ex de manquement constaté : </a:t>
            </a:r>
          </a:p>
          <a:p>
            <a:pPr marL="171450" indent="-171450">
              <a:buFont typeface="Arial" panose="020B0604020202020204" pitchFamily="34" charset="0"/>
              <a:buChar char="•"/>
              <a:defRPr/>
            </a:pPr>
            <a:r>
              <a:rPr lang="fr-FR" sz="1000" i="1" dirty="0" smtClean="0">
                <a:solidFill>
                  <a:prstClr val="black"/>
                </a:solidFill>
                <a:latin typeface="Segoe UI Light" panose="020B0502040204020203" pitchFamily="34" charset="0"/>
                <a:cs typeface="Segoe UI Light" panose="020B0502040204020203" pitchFamily="34" charset="0"/>
              </a:rPr>
              <a:t>Non-déclaration </a:t>
            </a:r>
            <a:r>
              <a:rPr lang="fr-FR" sz="1000" i="1" dirty="0">
                <a:solidFill>
                  <a:prstClr val="black"/>
                </a:solidFill>
                <a:latin typeface="Segoe UI Light" panose="020B0502040204020203" pitchFamily="34" charset="0"/>
                <a:cs typeface="Segoe UI Light" panose="020B0502040204020203" pitchFamily="34" charset="0"/>
              </a:rPr>
              <a:t>préalable de l’organisation de TLSV</a:t>
            </a:r>
          </a:p>
          <a:p>
            <a:pPr marL="171450" indent="-171450">
              <a:buFont typeface="Arial" panose="020B0604020202020204" pitchFamily="34" charset="0"/>
              <a:buChar char="•"/>
              <a:defRPr/>
            </a:pPr>
            <a:r>
              <a:rPr lang="fr-FR" sz="1000" i="1" dirty="0">
                <a:solidFill>
                  <a:prstClr val="black"/>
                </a:solidFill>
                <a:latin typeface="Segoe UI Light" panose="020B0502040204020203" pitchFamily="34" charset="0"/>
                <a:cs typeface="Segoe UI Light" panose="020B0502040204020203" pitchFamily="34" charset="0"/>
              </a:rPr>
              <a:t>Non respect des disposition législatives et règlementaires </a:t>
            </a:r>
          </a:p>
        </p:txBody>
      </p:sp>
      <p:sp>
        <p:nvSpPr>
          <p:cNvPr id="47" name="Rectangle : coins arrondis 11">
            <a:extLst>
              <a:ext uri="{FF2B5EF4-FFF2-40B4-BE49-F238E27FC236}">
                <a16:creationId xmlns:a16="http://schemas.microsoft.com/office/drawing/2014/main" id="{2F18DD84-93B7-41F2-8D4A-5930B9D0D336}"/>
              </a:ext>
            </a:extLst>
          </p:cNvPr>
          <p:cNvSpPr/>
          <p:nvPr/>
        </p:nvSpPr>
        <p:spPr>
          <a:xfrm>
            <a:off x="3085223" y="3036192"/>
            <a:ext cx="1463856" cy="792941"/>
          </a:xfrm>
          <a:prstGeom prst="round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00" b="1" i="0" u="none" strike="noStrike" kern="0" cap="none" spc="0" normalizeH="0" baseline="0" noProof="0" smtClean="0">
                <a:ln>
                  <a:noFill/>
                </a:ln>
                <a:solidFill>
                  <a:srgbClr val="5B9BD5"/>
                </a:solidFill>
                <a:effectLst/>
                <a:uLnTx/>
                <a:uFillTx/>
                <a:latin typeface="Segoe UI Light" panose="020B0502040204020203" pitchFamily="34" charset="0"/>
                <a:ea typeface="+mn-ea"/>
                <a:cs typeface="Segoe UI Light" panose="020B0502040204020203" pitchFamily="34" charset="0"/>
              </a:rPr>
              <a:t>Etablissement d’un récépissé de déclaration par le directeur général de l’ARS </a:t>
            </a:r>
          </a:p>
        </p:txBody>
      </p:sp>
      <p:sp>
        <p:nvSpPr>
          <p:cNvPr id="48" name="Rectangle : coins arrondis 14">
            <a:extLst>
              <a:ext uri="{FF2B5EF4-FFF2-40B4-BE49-F238E27FC236}">
                <a16:creationId xmlns:a16="http://schemas.microsoft.com/office/drawing/2014/main" id="{B199F70D-0F6A-4EAC-8FD4-596B744B60EF}"/>
              </a:ext>
            </a:extLst>
          </p:cNvPr>
          <p:cNvSpPr/>
          <p:nvPr/>
        </p:nvSpPr>
        <p:spPr>
          <a:xfrm>
            <a:off x="4516967" y="2216307"/>
            <a:ext cx="1610242" cy="792941"/>
          </a:xfrm>
          <a:prstGeom prst="round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00" b="1" i="0" u="none" strike="noStrike" kern="0" cap="none" spc="0" normalizeH="0" baseline="0" noProof="0" smtClean="0">
                <a:ln>
                  <a:noFill/>
                </a:ln>
                <a:solidFill>
                  <a:srgbClr val="5B9BD5"/>
                </a:solidFill>
                <a:effectLst/>
                <a:uLnTx/>
                <a:uFillTx/>
                <a:latin typeface="Segoe UI Light" panose="020B0502040204020203" pitchFamily="34" charset="0"/>
                <a:ea typeface="+mn-ea"/>
                <a:cs typeface="Segoe UI Light" panose="020B0502040204020203" pitchFamily="34" charset="0"/>
              </a:rPr>
              <a:t>Transmission du récépissé de déclaration au représentant de l’organisation</a:t>
            </a:r>
          </a:p>
        </p:txBody>
      </p:sp>
      <p:sp>
        <p:nvSpPr>
          <p:cNvPr id="49" name="Rectangle : coins arrondis 15">
            <a:extLst>
              <a:ext uri="{FF2B5EF4-FFF2-40B4-BE49-F238E27FC236}">
                <a16:creationId xmlns:a16="http://schemas.microsoft.com/office/drawing/2014/main" id="{2A43EB0C-F9DE-4355-85CD-D2C07C5390F4}"/>
              </a:ext>
            </a:extLst>
          </p:cNvPr>
          <p:cNvSpPr/>
          <p:nvPr/>
        </p:nvSpPr>
        <p:spPr>
          <a:xfrm>
            <a:off x="4347891" y="4771099"/>
            <a:ext cx="1948393" cy="792941"/>
          </a:xfrm>
          <a:prstGeom prst="round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00" b="1" i="0" u="none" strike="noStrike" kern="0" cap="none" spc="0" normalizeH="0" baseline="0" noProof="0" smtClean="0">
                <a:ln>
                  <a:noFill/>
                </a:ln>
                <a:solidFill>
                  <a:srgbClr val="5B9BD5"/>
                </a:solidFill>
                <a:effectLst/>
                <a:uLnTx/>
                <a:uFillTx/>
                <a:latin typeface="Segoe UI Light" panose="020B0502040204020203" pitchFamily="34" charset="0"/>
                <a:ea typeface="+mn-ea"/>
                <a:cs typeface="Segoe UI Light" panose="020B0502040204020203" pitchFamily="34" charset="0"/>
              </a:rPr>
              <a:t>Transmission du récépissé de déclaration à l’organisme locale d’assurance maladie </a:t>
            </a:r>
          </a:p>
        </p:txBody>
      </p:sp>
      <p:cxnSp>
        <p:nvCxnSpPr>
          <p:cNvPr id="50" name="Straight Connector 6">
            <a:extLst>
              <a:ext uri="{FF2B5EF4-FFF2-40B4-BE49-F238E27FC236}">
                <a16:creationId xmlns:a16="http://schemas.microsoft.com/office/drawing/2014/main" id="{22EF3E51-AB36-4E19-BABA-9EC370BA01EE}"/>
              </a:ext>
            </a:extLst>
          </p:cNvPr>
          <p:cNvCxnSpPr>
            <a:cxnSpLocks/>
            <a:endCxn id="53" idx="2"/>
          </p:cNvCxnSpPr>
          <p:nvPr/>
        </p:nvCxnSpPr>
        <p:spPr>
          <a:xfrm flipV="1">
            <a:off x="96982" y="3993698"/>
            <a:ext cx="1970233" cy="2442"/>
          </a:xfrm>
          <a:prstGeom prst="line">
            <a:avLst/>
          </a:prstGeom>
          <a:noFill/>
          <a:ln w="6350" cap="flat" cmpd="sng" algn="ctr">
            <a:solidFill>
              <a:srgbClr val="44546A"/>
            </a:solidFill>
            <a:prstDash val="solid"/>
            <a:miter lim="800000"/>
            <a:tailEnd type="triangle"/>
          </a:ln>
          <a:effectLst/>
        </p:spPr>
      </p:cxnSp>
      <p:sp>
        <p:nvSpPr>
          <p:cNvPr id="51" name="Oval 11">
            <a:extLst>
              <a:ext uri="{FF2B5EF4-FFF2-40B4-BE49-F238E27FC236}">
                <a16:creationId xmlns:a16="http://schemas.microsoft.com/office/drawing/2014/main" id="{AC9CC905-D79B-4DBA-AE03-E7F42887F55D}"/>
              </a:ext>
            </a:extLst>
          </p:cNvPr>
          <p:cNvSpPr>
            <a:spLocks noChangeArrowheads="1"/>
          </p:cNvSpPr>
          <p:nvPr/>
        </p:nvSpPr>
        <p:spPr bwMode="auto">
          <a:xfrm>
            <a:off x="528872" y="3803968"/>
            <a:ext cx="378458" cy="379458"/>
          </a:xfrm>
          <a:prstGeom prst="ellipse">
            <a:avLst/>
          </a:prstGeom>
          <a:solidFill>
            <a:srgbClr val="44546A"/>
          </a:solidFill>
          <a:ln>
            <a:noFill/>
          </a:ln>
        </p:spPr>
        <p:txBody>
          <a:bodyPr vert="horz" wrap="square" lIns="99060" tIns="49530" rIns="99060" bIns="4953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200" b="0" i="0" u="none" strike="noStrike" kern="0" cap="none" spc="0" normalizeH="0" baseline="0" noProof="0" smtClean="0">
                <a:ln>
                  <a:noFill/>
                </a:ln>
                <a:solidFill>
                  <a:prstClr val="white"/>
                </a:solidFill>
                <a:effectLst/>
                <a:uLnTx/>
                <a:uFillTx/>
                <a:latin typeface="Segoe UI Light" panose="020B0502040204020203" pitchFamily="34" charset="0"/>
              </a:rPr>
              <a:t>1</a:t>
            </a:r>
          </a:p>
        </p:txBody>
      </p:sp>
      <p:sp>
        <p:nvSpPr>
          <p:cNvPr id="52" name="Oval 14">
            <a:extLst>
              <a:ext uri="{FF2B5EF4-FFF2-40B4-BE49-F238E27FC236}">
                <a16:creationId xmlns:a16="http://schemas.microsoft.com/office/drawing/2014/main" id="{F589A642-584A-444E-9A82-7A674892AB13}"/>
              </a:ext>
            </a:extLst>
          </p:cNvPr>
          <p:cNvSpPr>
            <a:spLocks noChangeArrowheads="1"/>
          </p:cNvSpPr>
          <p:nvPr/>
        </p:nvSpPr>
        <p:spPr bwMode="auto">
          <a:xfrm>
            <a:off x="6683244" y="3803469"/>
            <a:ext cx="378458" cy="380458"/>
          </a:xfrm>
          <a:prstGeom prst="ellipse">
            <a:avLst/>
          </a:prstGeom>
          <a:solidFill>
            <a:srgbClr val="44546A"/>
          </a:solidFill>
          <a:ln>
            <a:noFill/>
          </a:ln>
        </p:spPr>
        <p:txBody>
          <a:bodyPr vert="horz" wrap="square" lIns="99060" tIns="49530" rIns="99060" bIns="4953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200" b="0" i="0" u="none" strike="noStrike" kern="0" cap="none" spc="0" normalizeH="0" baseline="0" noProof="0" smtClean="0">
                <a:ln>
                  <a:noFill/>
                </a:ln>
                <a:solidFill>
                  <a:prstClr val="white"/>
                </a:solidFill>
                <a:effectLst/>
                <a:uLnTx/>
                <a:uFillTx/>
                <a:latin typeface="Segoe UI Light" panose="020B0502040204020203" pitchFamily="34" charset="0"/>
              </a:rPr>
              <a:t>5</a:t>
            </a:r>
          </a:p>
        </p:txBody>
      </p:sp>
      <p:sp>
        <p:nvSpPr>
          <p:cNvPr id="53" name="Oval 20">
            <a:extLst>
              <a:ext uri="{FF2B5EF4-FFF2-40B4-BE49-F238E27FC236}">
                <a16:creationId xmlns:a16="http://schemas.microsoft.com/office/drawing/2014/main" id="{6FB9C69F-EB36-495E-9A90-14B40F782891}"/>
              </a:ext>
            </a:extLst>
          </p:cNvPr>
          <p:cNvSpPr>
            <a:spLocks noChangeArrowheads="1"/>
          </p:cNvSpPr>
          <p:nvPr/>
        </p:nvSpPr>
        <p:spPr bwMode="auto">
          <a:xfrm>
            <a:off x="2067215" y="3804469"/>
            <a:ext cx="378458" cy="378458"/>
          </a:xfrm>
          <a:prstGeom prst="ellipse">
            <a:avLst/>
          </a:prstGeom>
          <a:solidFill>
            <a:srgbClr val="44546A"/>
          </a:solidFill>
          <a:ln>
            <a:noFill/>
          </a:ln>
        </p:spPr>
        <p:txBody>
          <a:bodyPr vert="horz" wrap="square" lIns="99060" tIns="49530" rIns="99060" bIns="4953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200" b="0" i="0" u="none" strike="noStrike" kern="0" cap="none" spc="0" normalizeH="0" baseline="0" noProof="0" smtClean="0">
                <a:ln>
                  <a:noFill/>
                </a:ln>
                <a:solidFill>
                  <a:prstClr val="white"/>
                </a:solidFill>
                <a:effectLst/>
                <a:uLnTx/>
                <a:uFillTx/>
                <a:latin typeface="Segoe UI Light" panose="020B0502040204020203" pitchFamily="34" charset="0"/>
              </a:rPr>
              <a:t>2</a:t>
            </a:r>
          </a:p>
        </p:txBody>
      </p:sp>
      <p:sp>
        <p:nvSpPr>
          <p:cNvPr id="54" name="Oval 27">
            <a:extLst>
              <a:ext uri="{FF2B5EF4-FFF2-40B4-BE49-F238E27FC236}">
                <a16:creationId xmlns:a16="http://schemas.microsoft.com/office/drawing/2014/main" id="{5D3EC360-EAD3-4303-A666-F2BBF576256F}"/>
              </a:ext>
            </a:extLst>
          </p:cNvPr>
          <p:cNvSpPr>
            <a:spLocks noChangeArrowheads="1"/>
          </p:cNvSpPr>
          <p:nvPr/>
        </p:nvSpPr>
        <p:spPr bwMode="auto">
          <a:xfrm>
            <a:off x="5138880" y="2959516"/>
            <a:ext cx="378458" cy="378458"/>
          </a:xfrm>
          <a:prstGeom prst="ellipse">
            <a:avLst/>
          </a:prstGeom>
          <a:solidFill>
            <a:srgbClr val="44546A"/>
          </a:solidFill>
          <a:ln>
            <a:noFill/>
          </a:ln>
        </p:spPr>
        <p:txBody>
          <a:bodyPr vert="horz" wrap="square" lIns="99060" tIns="49530" rIns="99060" bIns="4953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200" b="0" i="0" u="none" strike="noStrike" kern="0" cap="none" spc="0" normalizeH="0" baseline="0" noProof="0" smtClean="0">
                <a:ln>
                  <a:noFill/>
                </a:ln>
                <a:solidFill>
                  <a:prstClr val="white"/>
                </a:solidFill>
                <a:effectLst/>
                <a:uLnTx/>
                <a:uFillTx/>
                <a:latin typeface="Segoe UI Light" panose="020B0502040204020203" pitchFamily="34" charset="0"/>
              </a:rPr>
              <a:t>4</a:t>
            </a:r>
          </a:p>
        </p:txBody>
      </p:sp>
      <p:sp>
        <p:nvSpPr>
          <p:cNvPr id="55" name="Oval 30">
            <a:extLst>
              <a:ext uri="{FF2B5EF4-FFF2-40B4-BE49-F238E27FC236}">
                <a16:creationId xmlns:a16="http://schemas.microsoft.com/office/drawing/2014/main" id="{63E8E4D4-CDDF-4958-AC40-7806B23E174F}"/>
              </a:ext>
            </a:extLst>
          </p:cNvPr>
          <p:cNvSpPr>
            <a:spLocks noChangeArrowheads="1"/>
          </p:cNvSpPr>
          <p:nvPr/>
        </p:nvSpPr>
        <p:spPr bwMode="auto">
          <a:xfrm>
            <a:off x="3605558" y="3803968"/>
            <a:ext cx="379458" cy="379458"/>
          </a:xfrm>
          <a:prstGeom prst="ellipse">
            <a:avLst/>
          </a:prstGeom>
          <a:solidFill>
            <a:srgbClr val="44546A"/>
          </a:solidFill>
          <a:ln>
            <a:noFill/>
          </a:ln>
        </p:spPr>
        <p:txBody>
          <a:bodyPr vert="horz" wrap="square" lIns="99060" tIns="49530" rIns="99060" bIns="4953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200" b="0" i="0" u="none" strike="noStrike" kern="0" cap="none" spc="0" normalizeH="0" baseline="0" noProof="0" smtClean="0">
                <a:ln>
                  <a:noFill/>
                </a:ln>
                <a:solidFill>
                  <a:prstClr val="white"/>
                </a:solidFill>
                <a:effectLst/>
                <a:uLnTx/>
                <a:uFillTx/>
                <a:latin typeface="Segoe UI Light" panose="020B0502040204020203" pitchFamily="34" charset="0"/>
              </a:rPr>
              <a:t>3</a:t>
            </a:r>
          </a:p>
        </p:txBody>
      </p:sp>
      <p:sp>
        <p:nvSpPr>
          <p:cNvPr id="56" name="Oval 27">
            <a:extLst>
              <a:ext uri="{FF2B5EF4-FFF2-40B4-BE49-F238E27FC236}">
                <a16:creationId xmlns:a16="http://schemas.microsoft.com/office/drawing/2014/main" id="{EC5C2D00-29BF-48CC-950A-D478CB0397F8}"/>
              </a:ext>
            </a:extLst>
          </p:cNvPr>
          <p:cNvSpPr>
            <a:spLocks noChangeArrowheads="1"/>
          </p:cNvSpPr>
          <p:nvPr/>
        </p:nvSpPr>
        <p:spPr bwMode="auto">
          <a:xfrm>
            <a:off x="5138880" y="4542414"/>
            <a:ext cx="378458" cy="378458"/>
          </a:xfrm>
          <a:prstGeom prst="ellipse">
            <a:avLst/>
          </a:prstGeom>
          <a:solidFill>
            <a:srgbClr val="44546A"/>
          </a:solidFill>
          <a:ln>
            <a:noFill/>
          </a:ln>
        </p:spPr>
        <p:txBody>
          <a:bodyPr vert="horz" wrap="square" lIns="99060" tIns="49530" rIns="99060" bIns="4953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200" b="0" i="0" u="none" strike="noStrike" kern="0" cap="none" spc="0" normalizeH="0" baseline="0" noProof="0" smtClean="0">
                <a:ln>
                  <a:noFill/>
                </a:ln>
                <a:solidFill>
                  <a:prstClr val="white"/>
                </a:solidFill>
                <a:effectLst/>
                <a:uLnTx/>
                <a:uFillTx/>
                <a:latin typeface="Segoe UI Light" panose="020B0502040204020203" pitchFamily="34" charset="0"/>
              </a:rPr>
              <a:t>4</a:t>
            </a:r>
          </a:p>
        </p:txBody>
      </p:sp>
      <p:cxnSp>
        <p:nvCxnSpPr>
          <p:cNvPr id="57" name="Connecteur : en angle 62">
            <a:extLst>
              <a:ext uri="{FF2B5EF4-FFF2-40B4-BE49-F238E27FC236}">
                <a16:creationId xmlns:a16="http://schemas.microsoft.com/office/drawing/2014/main" id="{A438463A-C535-4F89-907C-5390C6C88BBD}"/>
              </a:ext>
            </a:extLst>
          </p:cNvPr>
          <p:cNvCxnSpPr>
            <a:cxnSpLocks/>
            <a:stCxn id="55" idx="6"/>
            <a:endCxn id="54" idx="2"/>
          </p:cNvCxnSpPr>
          <p:nvPr/>
        </p:nvCxnSpPr>
        <p:spPr>
          <a:xfrm flipV="1">
            <a:off x="3985016" y="3148745"/>
            <a:ext cx="1153864" cy="844952"/>
          </a:xfrm>
          <a:prstGeom prst="bentConnector3">
            <a:avLst>
              <a:gd name="adj1" fmla="val 50000"/>
            </a:avLst>
          </a:prstGeom>
          <a:noFill/>
          <a:ln w="6350" cap="flat" cmpd="sng" algn="ctr">
            <a:solidFill>
              <a:srgbClr val="44546A"/>
            </a:solidFill>
            <a:prstDash val="solid"/>
            <a:miter lim="800000"/>
            <a:tailEnd type="triangle"/>
          </a:ln>
          <a:effectLst/>
        </p:spPr>
      </p:cxnSp>
      <p:cxnSp>
        <p:nvCxnSpPr>
          <p:cNvPr id="58" name="Connecteur : en angle 66">
            <a:extLst>
              <a:ext uri="{FF2B5EF4-FFF2-40B4-BE49-F238E27FC236}">
                <a16:creationId xmlns:a16="http://schemas.microsoft.com/office/drawing/2014/main" id="{D638FA44-E4E9-4E92-B557-F326002526BA}"/>
              </a:ext>
            </a:extLst>
          </p:cNvPr>
          <p:cNvCxnSpPr>
            <a:cxnSpLocks/>
            <a:stCxn id="55" idx="6"/>
            <a:endCxn id="56" idx="2"/>
          </p:cNvCxnSpPr>
          <p:nvPr/>
        </p:nvCxnSpPr>
        <p:spPr>
          <a:xfrm>
            <a:off x="3985016" y="3993697"/>
            <a:ext cx="1153864" cy="737946"/>
          </a:xfrm>
          <a:prstGeom prst="bentConnector3">
            <a:avLst>
              <a:gd name="adj1" fmla="val 50000"/>
            </a:avLst>
          </a:prstGeom>
          <a:noFill/>
          <a:ln w="6350" cap="flat" cmpd="sng" algn="ctr">
            <a:solidFill>
              <a:srgbClr val="44546A"/>
            </a:solidFill>
            <a:prstDash val="solid"/>
            <a:miter lim="800000"/>
            <a:tailEnd type="triangle"/>
          </a:ln>
          <a:effectLst/>
        </p:spPr>
      </p:cxnSp>
      <p:sp>
        <p:nvSpPr>
          <p:cNvPr id="59" name="Rectangle : coins arrondis 69">
            <a:extLst>
              <a:ext uri="{FF2B5EF4-FFF2-40B4-BE49-F238E27FC236}">
                <a16:creationId xmlns:a16="http://schemas.microsoft.com/office/drawing/2014/main" id="{DAF8BC79-D44D-499E-B81B-C6CBDDD95585}"/>
              </a:ext>
            </a:extLst>
          </p:cNvPr>
          <p:cNvSpPr/>
          <p:nvPr/>
        </p:nvSpPr>
        <p:spPr>
          <a:xfrm>
            <a:off x="6353087" y="3117310"/>
            <a:ext cx="1099816" cy="850006"/>
          </a:xfrm>
          <a:prstGeom prst="round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00" b="1" i="0" u="none" strike="noStrike" kern="0" cap="none" spc="0" normalizeH="0" baseline="0" noProof="0" dirty="0" smtClean="0">
                <a:ln>
                  <a:noFill/>
                </a:ln>
                <a:solidFill>
                  <a:srgbClr val="5B9BD5"/>
                </a:solidFill>
                <a:effectLst/>
                <a:uLnTx/>
                <a:uFillTx/>
                <a:latin typeface="Segoe UI Light" panose="020B0502040204020203" pitchFamily="34" charset="0"/>
                <a:ea typeface="+mn-ea"/>
                <a:cs typeface="Segoe UI Light" panose="020B0502040204020203" pitchFamily="34" charset="0"/>
              </a:rPr>
              <a:t>Réalisation de l’activité de TLSV</a:t>
            </a:r>
          </a:p>
        </p:txBody>
      </p:sp>
      <p:sp>
        <p:nvSpPr>
          <p:cNvPr id="60" name="ZoneTexte 59">
            <a:extLst>
              <a:ext uri="{FF2B5EF4-FFF2-40B4-BE49-F238E27FC236}">
                <a16:creationId xmlns:a16="http://schemas.microsoft.com/office/drawing/2014/main" id="{E5B01EDF-12F1-4C93-978F-946B0F9A2D34}"/>
              </a:ext>
            </a:extLst>
          </p:cNvPr>
          <p:cNvSpPr txBox="1"/>
          <p:nvPr/>
        </p:nvSpPr>
        <p:spPr>
          <a:xfrm>
            <a:off x="4526777" y="3602002"/>
            <a:ext cx="1601845" cy="707886"/>
          </a:xfrm>
          <a:prstGeom prst="rect">
            <a:avLst/>
          </a:prstGeom>
          <a:noFill/>
        </p:spPr>
        <p:txBody>
          <a:bodyPr wrap="square">
            <a:spAutoFit/>
          </a:bodyPr>
          <a:lstStyle/>
          <a:p>
            <a:pPr algn="ctr">
              <a:defRPr/>
            </a:pPr>
            <a:r>
              <a:rPr lang="fr-FR" sz="1000" b="1" dirty="0">
                <a:solidFill>
                  <a:prstClr val="black"/>
                </a:solidFill>
                <a:latin typeface="Segoe UI Light" panose="020B0502040204020203" pitchFamily="34" charset="0"/>
                <a:cs typeface="Segoe UI Light" panose="020B0502040204020203" pitchFamily="34" charset="0"/>
              </a:rPr>
              <a:t>Éligibilité au remboursement des activités de télésurveillance</a:t>
            </a:r>
          </a:p>
        </p:txBody>
      </p:sp>
      <p:cxnSp>
        <p:nvCxnSpPr>
          <p:cNvPr id="61" name="Connecteur : en angle 71">
            <a:extLst>
              <a:ext uri="{FF2B5EF4-FFF2-40B4-BE49-F238E27FC236}">
                <a16:creationId xmlns:a16="http://schemas.microsoft.com/office/drawing/2014/main" id="{9D2AAA15-5C06-45F8-9152-5F02EEFE28BD}"/>
              </a:ext>
            </a:extLst>
          </p:cNvPr>
          <p:cNvCxnSpPr>
            <a:cxnSpLocks/>
            <a:stCxn id="54" idx="6"/>
            <a:endCxn id="52" idx="2"/>
          </p:cNvCxnSpPr>
          <p:nvPr/>
        </p:nvCxnSpPr>
        <p:spPr>
          <a:xfrm>
            <a:off x="5517338" y="3148745"/>
            <a:ext cx="1165906" cy="844953"/>
          </a:xfrm>
          <a:prstGeom prst="bentConnector3">
            <a:avLst>
              <a:gd name="adj1" fmla="val 50000"/>
            </a:avLst>
          </a:prstGeom>
          <a:noFill/>
          <a:ln w="6350" cap="flat" cmpd="sng" algn="ctr">
            <a:solidFill>
              <a:srgbClr val="44546A"/>
            </a:solidFill>
            <a:prstDash val="solid"/>
            <a:miter lim="800000"/>
            <a:tailEnd type="triangle"/>
          </a:ln>
          <a:effectLst/>
        </p:spPr>
      </p:cxnSp>
      <p:cxnSp>
        <p:nvCxnSpPr>
          <p:cNvPr id="62" name="Connecteur : en angle 74">
            <a:extLst>
              <a:ext uri="{FF2B5EF4-FFF2-40B4-BE49-F238E27FC236}">
                <a16:creationId xmlns:a16="http://schemas.microsoft.com/office/drawing/2014/main" id="{F165DEDF-B7E5-4DB9-8184-05C84C7CAD3F}"/>
              </a:ext>
            </a:extLst>
          </p:cNvPr>
          <p:cNvCxnSpPr>
            <a:cxnSpLocks/>
            <a:stCxn id="56" idx="6"/>
            <a:endCxn id="52" idx="2"/>
          </p:cNvCxnSpPr>
          <p:nvPr/>
        </p:nvCxnSpPr>
        <p:spPr>
          <a:xfrm flipV="1">
            <a:off x="5517338" y="3993698"/>
            <a:ext cx="1165906" cy="737945"/>
          </a:xfrm>
          <a:prstGeom prst="bentConnector3">
            <a:avLst>
              <a:gd name="adj1" fmla="val 50000"/>
            </a:avLst>
          </a:prstGeom>
          <a:noFill/>
          <a:ln w="6350" cap="flat" cmpd="sng" algn="ctr">
            <a:solidFill>
              <a:srgbClr val="44546A"/>
            </a:solidFill>
            <a:prstDash val="solid"/>
            <a:miter lim="800000"/>
            <a:tailEnd type="triangle"/>
          </a:ln>
          <a:effectLst/>
        </p:spPr>
      </p:cxnSp>
      <p:sp>
        <p:nvSpPr>
          <p:cNvPr id="63" name="Oval 27">
            <a:extLst>
              <a:ext uri="{FF2B5EF4-FFF2-40B4-BE49-F238E27FC236}">
                <a16:creationId xmlns:a16="http://schemas.microsoft.com/office/drawing/2014/main" id="{B51E6793-A26C-416E-91D3-4E65890B1F23}"/>
              </a:ext>
            </a:extLst>
          </p:cNvPr>
          <p:cNvSpPr>
            <a:spLocks noChangeArrowheads="1"/>
          </p:cNvSpPr>
          <p:nvPr/>
        </p:nvSpPr>
        <p:spPr bwMode="auto">
          <a:xfrm>
            <a:off x="8221586" y="4540487"/>
            <a:ext cx="378458" cy="378458"/>
          </a:xfrm>
          <a:prstGeom prst="ellipse">
            <a:avLst/>
          </a:prstGeom>
          <a:solidFill>
            <a:srgbClr val="44546A"/>
          </a:solidFill>
          <a:ln>
            <a:noFill/>
          </a:ln>
        </p:spPr>
        <p:txBody>
          <a:bodyPr vert="horz" wrap="square" lIns="99060" tIns="49530" rIns="99060" bIns="4953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200" b="0" i="0" u="none" strike="noStrike" kern="0" cap="none" spc="0" normalizeH="0" baseline="0" noProof="0" smtClean="0">
                <a:ln>
                  <a:noFill/>
                </a:ln>
                <a:solidFill>
                  <a:prstClr val="white"/>
                </a:solidFill>
                <a:effectLst/>
                <a:uLnTx/>
                <a:uFillTx/>
                <a:latin typeface="Segoe UI Light" panose="020B0502040204020203" pitchFamily="34" charset="0"/>
              </a:rPr>
              <a:t>6</a:t>
            </a:r>
          </a:p>
        </p:txBody>
      </p:sp>
      <p:cxnSp>
        <p:nvCxnSpPr>
          <p:cNvPr id="64" name="Connecteur : en angle 81">
            <a:extLst>
              <a:ext uri="{FF2B5EF4-FFF2-40B4-BE49-F238E27FC236}">
                <a16:creationId xmlns:a16="http://schemas.microsoft.com/office/drawing/2014/main" id="{5FEBD953-B799-4298-ABA5-6A9D59AC6A21}"/>
              </a:ext>
            </a:extLst>
          </p:cNvPr>
          <p:cNvCxnSpPr>
            <a:cxnSpLocks/>
            <a:stCxn id="52" idx="6"/>
            <a:endCxn id="66" idx="2"/>
          </p:cNvCxnSpPr>
          <p:nvPr/>
        </p:nvCxnSpPr>
        <p:spPr>
          <a:xfrm flipV="1">
            <a:off x="7061702" y="3105848"/>
            <a:ext cx="1159884" cy="887850"/>
          </a:xfrm>
          <a:prstGeom prst="bentConnector3">
            <a:avLst>
              <a:gd name="adj1" fmla="val 50000"/>
            </a:avLst>
          </a:prstGeom>
          <a:noFill/>
          <a:ln w="6350" cap="flat" cmpd="sng" algn="ctr">
            <a:solidFill>
              <a:srgbClr val="44546A"/>
            </a:solidFill>
            <a:prstDash val="solid"/>
            <a:miter lim="800000"/>
            <a:tailEnd type="triangle"/>
          </a:ln>
          <a:effectLst/>
        </p:spPr>
      </p:cxnSp>
      <p:cxnSp>
        <p:nvCxnSpPr>
          <p:cNvPr id="65" name="Connecteur : en angle 82">
            <a:extLst>
              <a:ext uri="{FF2B5EF4-FFF2-40B4-BE49-F238E27FC236}">
                <a16:creationId xmlns:a16="http://schemas.microsoft.com/office/drawing/2014/main" id="{DE09DAB8-261D-45D7-A79B-B64ABAFB825C}"/>
              </a:ext>
            </a:extLst>
          </p:cNvPr>
          <p:cNvCxnSpPr>
            <a:cxnSpLocks/>
            <a:stCxn id="52" idx="6"/>
            <a:endCxn id="63" idx="2"/>
          </p:cNvCxnSpPr>
          <p:nvPr/>
        </p:nvCxnSpPr>
        <p:spPr>
          <a:xfrm>
            <a:off x="7061702" y="3993698"/>
            <a:ext cx="1159884" cy="736018"/>
          </a:xfrm>
          <a:prstGeom prst="bentConnector3">
            <a:avLst>
              <a:gd name="adj1" fmla="val 50000"/>
            </a:avLst>
          </a:prstGeom>
          <a:noFill/>
          <a:ln w="6350" cap="flat" cmpd="sng" algn="ctr">
            <a:solidFill>
              <a:srgbClr val="44546A"/>
            </a:solidFill>
            <a:prstDash val="solid"/>
            <a:miter lim="800000"/>
            <a:tailEnd type="triangle"/>
          </a:ln>
          <a:effectLst/>
        </p:spPr>
      </p:cxnSp>
      <p:sp>
        <p:nvSpPr>
          <p:cNvPr id="66" name="Oval 27">
            <a:extLst>
              <a:ext uri="{FF2B5EF4-FFF2-40B4-BE49-F238E27FC236}">
                <a16:creationId xmlns:a16="http://schemas.microsoft.com/office/drawing/2014/main" id="{215E1835-30EF-4E04-ABC7-92105238D914}"/>
              </a:ext>
            </a:extLst>
          </p:cNvPr>
          <p:cNvSpPr>
            <a:spLocks noChangeArrowheads="1"/>
          </p:cNvSpPr>
          <p:nvPr/>
        </p:nvSpPr>
        <p:spPr bwMode="auto">
          <a:xfrm>
            <a:off x="8221586" y="2916619"/>
            <a:ext cx="378458" cy="378458"/>
          </a:xfrm>
          <a:prstGeom prst="ellipse">
            <a:avLst/>
          </a:prstGeom>
          <a:solidFill>
            <a:srgbClr val="44546A"/>
          </a:solidFill>
          <a:ln>
            <a:noFill/>
          </a:ln>
        </p:spPr>
        <p:txBody>
          <a:bodyPr vert="horz" wrap="square" lIns="99060" tIns="49530" rIns="99060" bIns="4953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200" b="0" i="0" u="none" strike="noStrike" kern="0" cap="none" spc="0" normalizeH="0" baseline="0" noProof="0" smtClean="0">
                <a:ln>
                  <a:noFill/>
                </a:ln>
                <a:solidFill>
                  <a:prstClr val="white"/>
                </a:solidFill>
                <a:effectLst/>
                <a:uLnTx/>
                <a:uFillTx/>
                <a:latin typeface="Segoe UI Light" panose="020B0502040204020203" pitchFamily="34" charset="0"/>
              </a:rPr>
              <a:t>6</a:t>
            </a:r>
          </a:p>
        </p:txBody>
      </p:sp>
      <p:sp>
        <p:nvSpPr>
          <p:cNvPr id="67" name="ZoneTexte 66">
            <a:extLst>
              <a:ext uri="{FF2B5EF4-FFF2-40B4-BE49-F238E27FC236}">
                <a16:creationId xmlns:a16="http://schemas.microsoft.com/office/drawing/2014/main" id="{674F6B79-B9E0-44AC-99CC-BDCA3B6C1F4D}"/>
              </a:ext>
            </a:extLst>
          </p:cNvPr>
          <p:cNvSpPr txBox="1"/>
          <p:nvPr/>
        </p:nvSpPr>
        <p:spPr>
          <a:xfrm>
            <a:off x="1811639" y="4198955"/>
            <a:ext cx="1274650" cy="1477328"/>
          </a:xfrm>
          <a:prstGeom prst="rect">
            <a:avLst/>
          </a:prstGeom>
          <a:noFill/>
        </p:spPr>
        <p:txBody>
          <a:bodyPr wrap="square">
            <a:spAutoFit/>
          </a:bodyPr>
          <a:lstStyle/>
          <a:p>
            <a:pPr>
              <a:defRPr/>
            </a:pPr>
            <a:r>
              <a:rPr lang="fr-FR" sz="1000" b="1" i="1" dirty="0">
                <a:solidFill>
                  <a:prstClr val="black"/>
                </a:solidFill>
                <a:latin typeface="Segoe UI Light" panose="020B0502040204020203" pitchFamily="34" charset="0"/>
                <a:cs typeface="Segoe UI Light" panose="020B0502040204020203" pitchFamily="34" charset="0"/>
              </a:rPr>
              <a:t>Contenu : </a:t>
            </a:r>
          </a:p>
          <a:p>
            <a:pPr marL="171450" indent="-171450">
              <a:buFont typeface="Arial" panose="020B0604020202020204" pitchFamily="34" charset="0"/>
              <a:buChar char="•"/>
              <a:defRPr/>
            </a:pPr>
            <a:r>
              <a:rPr lang="fr-FR" sz="1000" i="1" dirty="0">
                <a:solidFill>
                  <a:prstClr val="black"/>
                </a:solidFill>
                <a:latin typeface="Segoe UI Light" panose="020B0502040204020203" pitchFamily="34" charset="0"/>
                <a:cs typeface="Segoe UI Light" panose="020B0502040204020203" pitchFamily="34" charset="0"/>
              </a:rPr>
              <a:t>Professionnels impliquées dans l’organisation </a:t>
            </a:r>
          </a:p>
          <a:p>
            <a:pPr marL="171450" indent="-171450">
              <a:buFont typeface="Arial" panose="020B0604020202020204" pitchFamily="34" charset="0"/>
              <a:buChar char="•"/>
              <a:defRPr/>
            </a:pPr>
            <a:r>
              <a:rPr lang="fr-FR" sz="1000" i="1" dirty="0">
                <a:solidFill>
                  <a:prstClr val="black"/>
                </a:solidFill>
                <a:latin typeface="Segoe UI Light" panose="020B0502040204020203" pitchFamily="34" charset="0"/>
                <a:cs typeface="Segoe UI Light" panose="020B0502040204020203" pitchFamily="34" charset="0"/>
              </a:rPr>
              <a:t>Dispositions pour assurer la continuité des soins </a:t>
            </a:r>
            <a:r>
              <a:rPr lang="fr-FR" sz="1000" i="1" dirty="0" smtClean="0">
                <a:solidFill>
                  <a:prstClr val="black"/>
                </a:solidFill>
                <a:latin typeface="Segoe UI Light" panose="020B0502040204020203" pitchFamily="34" charset="0"/>
                <a:cs typeface="Segoe UI Light" panose="020B0502040204020203" pitchFamily="34" charset="0"/>
              </a:rPr>
              <a:t>+ conditions HAS</a:t>
            </a:r>
            <a:endParaRPr lang="fr-FR" sz="1000" i="1" dirty="0">
              <a:solidFill>
                <a:prstClr val="black"/>
              </a:solidFill>
              <a:latin typeface="Segoe UI Light" panose="020B0502040204020203" pitchFamily="34" charset="0"/>
              <a:cs typeface="Segoe UI Light" panose="020B0502040204020203" pitchFamily="34" charset="0"/>
            </a:endParaRPr>
          </a:p>
        </p:txBody>
      </p:sp>
      <p:sp>
        <p:nvSpPr>
          <p:cNvPr id="68" name="Rectangle : coins arrondis 86">
            <a:extLst>
              <a:ext uri="{FF2B5EF4-FFF2-40B4-BE49-F238E27FC236}">
                <a16:creationId xmlns:a16="http://schemas.microsoft.com/office/drawing/2014/main" id="{79F89689-D74D-4727-A9E6-AF551DFA7694}"/>
              </a:ext>
            </a:extLst>
          </p:cNvPr>
          <p:cNvSpPr/>
          <p:nvPr/>
        </p:nvSpPr>
        <p:spPr>
          <a:xfrm>
            <a:off x="7633087" y="3873311"/>
            <a:ext cx="1610242" cy="792941"/>
          </a:xfrm>
          <a:prstGeom prst="round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00" b="1" i="0" u="none" strike="noStrike" kern="0" cap="none" spc="0" normalizeH="0" baseline="0" noProof="0" dirty="0" smtClean="0">
                <a:ln>
                  <a:noFill/>
                </a:ln>
                <a:solidFill>
                  <a:srgbClr val="5B9BD5"/>
                </a:solidFill>
                <a:effectLst/>
                <a:uLnTx/>
                <a:uFillTx/>
                <a:latin typeface="Segoe UI Light" panose="020B0502040204020203" pitchFamily="34" charset="0"/>
                <a:ea typeface="+mn-ea"/>
                <a:cs typeface="Segoe UI Light" panose="020B0502040204020203" pitchFamily="34" charset="0"/>
              </a:rPr>
              <a:t>Mise en demeure de mise en conformité voire invalidité de la déclaration </a:t>
            </a:r>
          </a:p>
        </p:txBody>
      </p:sp>
      <p:sp>
        <p:nvSpPr>
          <p:cNvPr id="69" name="Rectangle : coins arrondis 90">
            <a:extLst>
              <a:ext uri="{FF2B5EF4-FFF2-40B4-BE49-F238E27FC236}">
                <a16:creationId xmlns:a16="http://schemas.microsoft.com/office/drawing/2014/main" id="{810B75F9-9824-49D0-B2C2-7E6FEA8DC087}"/>
              </a:ext>
            </a:extLst>
          </p:cNvPr>
          <p:cNvSpPr/>
          <p:nvPr/>
        </p:nvSpPr>
        <p:spPr>
          <a:xfrm>
            <a:off x="7621512" y="2256840"/>
            <a:ext cx="1610242" cy="792941"/>
          </a:xfrm>
          <a:prstGeom prst="round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00" b="1" i="0" u="none" strike="noStrike" kern="0" cap="none" spc="0" normalizeH="0" baseline="0" noProof="0" smtClean="0">
                <a:ln>
                  <a:noFill/>
                </a:ln>
                <a:solidFill>
                  <a:srgbClr val="5B9BD5"/>
                </a:solidFill>
                <a:effectLst/>
                <a:uLnTx/>
                <a:uFillTx/>
                <a:latin typeface="Segoe UI Light" panose="020B0502040204020203" pitchFamily="34" charset="0"/>
                <a:ea typeface="+mn-ea"/>
                <a:cs typeface="Segoe UI Light" panose="020B0502040204020203" pitchFamily="34" charset="0"/>
              </a:rPr>
              <a:t>Poursuite de la TLSV sans impact pour l’organisation</a:t>
            </a:r>
          </a:p>
        </p:txBody>
      </p:sp>
      <p:sp>
        <p:nvSpPr>
          <p:cNvPr id="70" name="ZoneTexte 69">
            <a:extLst>
              <a:ext uri="{FF2B5EF4-FFF2-40B4-BE49-F238E27FC236}">
                <a16:creationId xmlns:a16="http://schemas.microsoft.com/office/drawing/2014/main" id="{45C08182-35A9-4BCE-8D47-0FA9BB1C5A4A}"/>
              </a:ext>
            </a:extLst>
          </p:cNvPr>
          <p:cNvSpPr txBox="1"/>
          <p:nvPr/>
        </p:nvSpPr>
        <p:spPr>
          <a:xfrm>
            <a:off x="7690358" y="3312214"/>
            <a:ext cx="1456223" cy="400110"/>
          </a:xfrm>
          <a:prstGeom prst="rect">
            <a:avLst/>
          </a:prstGeom>
          <a:noFill/>
        </p:spPr>
        <p:txBody>
          <a:bodyPr wrap="square">
            <a:spAutoFit/>
          </a:bodyPr>
          <a:lstStyle/>
          <a:p>
            <a:pPr algn="ctr">
              <a:defRPr/>
            </a:pPr>
            <a:r>
              <a:rPr lang="fr-FR" sz="1000" b="1" i="1">
                <a:solidFill>
                  <a:prstClr val="black"/>
                </a:solidFill>
                <a:latin typeface="Segoe UI Light" panose="020B0502040204020203" pitchFamily="34" charset="0"/>
                <a:cs typeface="Segoe UI Light" panose="020B0502040204020203" pitchFamily="34" charset="0"/>
              </a:rPr>
              <a:t>Pas de manquement constaté </a:t>
            </a:r>
            <a:endParaRPr lang="fr-FR" sz="1000" i="1">
              <a:solidFill>
                <a:prstClr val="black"/>
              </a:solidFill>
              <a:latin typeface="Segoe UI Light" panose="020B0502040204020203" pitchFamily="34" charset="0"/>
              <a:cs typeface="Segoe UI Light" panose="020B0502040204020203" pitchFamily="34" charset="0"/>
            </a:endParaRPr>
          </a:p>
        </p:txBody>
      </p:sp>
      <p:sp>
        <p:nvSpPr>
          <p:cNvPr id="71" name="ZoneTexte 70">
            <a:extLst>
              <a:ext uri="{FF2B5EF4-FFF2-40B4-BE49-F238E27FC236}">
                <a16:creationId xmlns:a16="http://schemas.microsoft.com/office/drawing/2014/main" id="{3F40183C-936B-482C-A601-BD1CED48B902}"/>
              </a:ext>
            </a:extLst>
          </p:cNvPr>
          <p:cNvSpPr txBox="1"/>
          <p:nvPr/>
        </p:nvSpPr>
        <p:spPr>
          <a:xfrm>
            <a:off x="3082641" y="5996883"/>
            <a:ext cx="1948393" cy="276999"/>
          </a:xfrm>
          <a:prstGeom prst="rect">
            <a:avLst/>
          </a:prstGeom>
          <a:noFill/>
        </p:spPr>
        <p:txBody>
          <a:bodyPr wrap="square">
            <a:spAutoFit/>
          </a:bodyPr>
          <a:lstStyle/>
          <a:p>
            <a:pPr>
              <a:defRPr/>
            </a:pPr>
            <a:r>
              <a:rPr lang="fr-FR" sz="1200" b="1" i="1" dirty="0">
                <a:solidFill>
                  <a:prstClr val="black"/>
                </a:solidFill>
                <a:latin typeface="Segoe UI Light" panose="020B0502040204020203" pitchFamily="34" charset="0"/>
                <a:cs typeface="Segoe UI Light" panose="020B0502040204020203" pitchFamily="34" charset="0"/>
              </a:rPr>
              <a:t>Actions réalisées par les </a:t>
            </a:r>
            <a:endParaRPr lang="fr-FR" sz="1200" i="1" dirty="0">
              <a:solidFill>
                <a:prstClr val="black"/>
              </a:solidFill>
              <a:latin typeface="Segoe UI Light" panose="020B0502040204020203" pitchFamily="34" charset="0"/>
              <a:cs typeface="Segoe UI Light" panose="020B0502040204020203" pitchFamily="34" charset="0"/>
            </a:endParaRPr>
          </a:p>
        </p:txBody>
      </p:sp>
      <p:cxnSp>
        <p:nvCxnSpPr>
          <p:cNvPr id="72" name="Straight Connector 6">
            <a:extLst>
              <a:ext uri="{FF2B5EF4-FFF2-40B4-BE49-F238E27FC236}">
                <a16:creationId xmlns:a16="http://schemas.microsoft.com/office/drawing/2014/main" id="{939ECF22-8846-4E6A-A34C-AC0933D757B7}"/>
              </a:ext>
            </a:extLst>
          </p:cNvPr>
          <p:cNvCxnSpPr>
            <a:cxnSpLocks/>
            <a:stCxn id="53" idx="6"/>
            <a:endCxn id="55" idx="2"/>
          </p:cNvCxnSpPr>
          <p:nvPr/>
        </p:nvCxnSpPr>
        <p:spPr>
          <a:xfrm flipV="1">
            <a:off x="2445673" y="3993697"/>
            <a:ext cx="1159885" cy="1"/>
          </a:xfrm>
          <a:prstGeom prst="line">
            <a:avLst/>
          </a:prstGeom>
          <a:noFill/>
          <a:ln w="6350" cap="flat" cmpd="sng" algn="ctr">
            <a:solidFill>
              <a:srgbClr val="44546A"/>
            </a:solidFill>
            <a:prstDash val="solid"/>
            <a:miter lim="800000"/>
            <a:tailEnd type="triangle"/>
          </a:ln>
          <a:effectLst/>
        </p:spPr>
      </p:cxnSp>
      <p:sp>
        <p:nvSpPr>
          <p:cNvPr id="73" name="Rectangle 72">
            <a:extLst>
              <a:ext uri="{FF2B5EF4-FFF2-40B4-BE49-F238E27FC236}">
                <a16:creationId xmlns:a16="http://schemas.microsoft.com/office/drawing/2014/main" id="{40C28AC5-CC0D-4979-8F8D-7EE431EDDB27}"/>
              </a:ext>
            </a:extLst>
          </p:cNvPr>
          <p:cNvSpPr/>
          <p:nvPr/>
        </p:nvSpPr>
        <p:spPr>
          <a:xfrm>
            <a:off x="206395" y="1320869"/>
            <a:ext cx="11651591" cy="762582"/>
          </a:xfrm>
          <a:prstGeom prst="rect">
            <a:avLst/>
          </a:prstGeom>
          <a:solidFill>
            <a:srgbClr val="FBFBFB"/>
          </a:solidFill>
          <a:ln w="12700" cap="flat" cmpd="sng" algn="ctr">
            <a:no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200" b="0" i="0" u="none" strike="noStrike" kern="0" cap="none" spc="0" normalizeH="0" baseline="0" noProof="0" dirty="0" smtClean="0">
                <a:ln>
                  <a:noFill/>
                </a:ln>
                <a:solidFill>
                  <a:prstClr val="black"/>
                </a:solidFill>
                <a:effectLst/>
                <a:uLnTx/>
                <a:uFillTx/>
                <a:latin typeface="Segoe UI Light" panose="020B0502040204020203" pitchFamily="34" charset="0"/>
                <a:ea typeface="+mn-ea"/>
                <a:cs typeface="Segoe UI Light" panose="020B0502040204020203" pitchFamily="34" charset="0"/>
              </a:rPr>
              <a:t>Les organisations souhaitant bénéficier d’un remboursement par l’assurance maladie des activités de télésurveillance </a:t>
            </a:r>
            <a:r>
              <a:rPr kumimoji="0" lang="fr-FR" sz="1200" b="1" i="0" u="none" strike="noStrike" kern="0" cap="none" spc="0" normalizeH="0" baseline="0" noProof="0" dirty="0" smtClean="0">
                <a:ln>
                  <a:noFill/>
                </a:ln>
                <a:solidFill>
                  <a:prstClr val="black"/>
                </a:solidFill>
                <a:effectLst/>
                <a:uLnTx/>
                <a:uFillTx/>
                <a:latin typeface="Segoe UI Light" panose="020B0502040204020203" pitchFamily="34" charset="0"/>
                <a:ea typeface="+mn-ea"/>
                <a:cs typeface="Segoe UI Light" panose="020B0502040204020203" pitchFamily="34" charset="0"/>
              </a:rPr>
              <a:t>devront se déclarer </a:t>
            </a:r>
            <a:r>
              <a:rPr kumimoji="0" lang="fr-FR" sz="1200" b="0" i="0" u="none" strike="noStrike" kern="0" cap="none" spc="0" normalizeH="0" baseline="0" noProof="0" dirty="0" smtClean="0">
                <a:ln>
                  <a:noFill/>
                </a:ln>
                <a:solidFill>
                  <a:prstClr val="black"/>
                </a:solidFill>
                <a:effectLst/>
                <a:uLnTx/>
                <a:uFillTx/>
                <a:latin typeface="Segoe UI Light" panose="020B0502040204020203" pitchFamily="34" charset="0"/>
                <a:ea typeface="+mn-ea"/>
                <a:cs typeface="Segoe UI Light" panose="020B0502040204020203" pitchFamily="34" charset="0"/>
              </a:rPr>
              <a:t>au préalable </a:t>
            </a:r>
            <a:r>
              <a:rPr kumimoji="0" lang="fr-FR" sz="1200" b="1" i="0" u="none" strike="noStrike" kern="0" cap="none" spc="0" normalizeH="0" baseline="0" noProof="0" dirty="0" smtClean="0">
                <a:ln>
                  <a:noFill/>
                </a:ln>
                <a:solidFill>
                  <a:prstClr val="black"/>
                </a:solidFill>
                <a:effectLst/>
                <a:uLnTx/>
                <a:uFillTx/>
                <a:latin typeface="Segoe UI Light" panose="020B0502040204020203" pitchFamily="34" charset="0"/>
                <a:ea typeface="+mn-ea"/>
                <a:cs typeface="Segoe UI Light" panose="020B0502040204020203" pitchFamily="34" charset="0"/>
              </a:rPr>
              <a:t>auprès de l’ARS </a:t>
            </a:r>
            <a:r>
              <a:rPr kumimoji="0" lang="fr-FR" sz="1200" b="0" i="0" u="none" strike="noStrike" kern="0" cap="none" spc="0" normalizeH="0" baseline="0" noProof="0" dirty="0" smtClean="0">
                <a:ln>
                  <a:noFill/>
                </a:ln>
                <a:solidFill>
                  <a:prstClr val="black"/>
                </a:solidFill>
                <a:effectLst/>
                <a:uLnTx/>
                <a:uFillTx/>
                <a:latin typeface="Segoe UI Light" panose="020B0502040204020203" pitchFamily="34" charset="0"/>
                <a:ea typeface="+mn-ea"/>
                <a:cs typeface="Segoe UI Light" panose="020B0502040204020203" pitchFamily="34" charset="0"/>
              </a:rPr>
              <a:t>territorialement compétente. Une </a:t>
            </a:r>
            <a:r>
              <a:rPr kumimoji="0" lang="fr-FR" sz="1200" b="1" i="0" u="none" strike="noStrike" kern="0" cap="none" spc="0" normalizeH="0" baseline="0" noProof="0" dirty="0" smtClean="0">
                <a:ln>
                  <a:noFill/>
                </a:ln>
                <a:solidFill>
                  <a:prstClr val="black"/>
                </a:solidFill>
                <a:effectLst/>
                <a:uLnTx/>
                <a:uFillTx/>
                <a:latin typeface="Segoe UI Light" panose="020B0502040204020203" pitchFamily="34" charset="0"/>
                <a:ea typeface="+mn-ea"/>
                <a:cs typeface="Segoe UI Light" panose="020B0502040204020203" pitchFamily="34" charset="0"/>
              </a:rPr>
              <a:t>procédure de vérification </a:t>
            </a:r>
            <a:r>
              <a:rPr kumimoji="0" lang="fr-FR" sz="1200" b="0" i="0" u="none" strike="noStrike" kern="0" cap="none" spc="0" normalizeH="0" baseline="0" noProof="0" dirty="0" smtClean="0">
                <a:ln>
                  <a:noFill/>
                </a:ln>
                <a:solidFill>
                  <a:prstClr val="black"/>
                </a:solidFill>
                <a:effectLst/>
                <a:uLnTx/>
                <a:uFillTx/>
                <a:latin typeface="Segoe UI Light" panose="020B0502040204020203" pitchFamily="34" charset="0"/>
                <a:ea typeface="+mn-ea"/>
                <a:cs typeface="Segoe UI Light" panose="020B0502040204020203" pitchFamily="34" charset="0"/>
              </a:rPr>
              <a:t>du respect des exigences pour la prise en charge d’une télésurveillance sera organisée </a:t>
            </a:r>
            <a:r>
              <a:rPr kumimoji="0" lang="fr-FR" sz="1200" b="0" i="1" u="none" strike="noStrike" kern="0" cap="none" spc="0" normalizeH="0" baseline="0" noProof="0" dirty="0" smtClean="0">
                <a:ln>
                  <a:noFill/>
                </a:ln>
                <a:solidFill>
                  <a:prstClr val="black"/>
                </a:solidFill>
                <a:effectLst/>
                <a:uLnTx/>
                <a:uFillTx/>
                <a:latin typeface="Segoe UI Light" panose="020B0502040204020203" pitchFamily="34" charset="0"/>
                <a:ea typeface="+mn-ea"/>
                <a:cs typeface="Segoe UI Light" panose="020B0502040204020203" pitchFamily="34" charset="0"/>
              </a:rPr>
              <a:t>(modalités et acteurs à définir). </a:t>
            </a:r>
          </a:p>
        </p:txBody>
      </p:sp>
      <p:sp>
        <p:nvSpPr>
          <p:cNvPr id="74" name="Rectangle 73">
            <a:extLst>
              <a:ext uri="{FF2B5EF4-FFF2-40B4-BE49-F238E27FC236}">
                <a16:creationId xmlns:a16="http://schemas.microsoft.com/office/drawing/2014/main" id="{9667EDDA-7315-45EE-A418-C62E95DFDF6A}"/>
              </a:ext>
            </a:extLst>
          </p:cNvPr>
          <p:cNvSpPr/>
          <p:nvPr/>
        </p:nvSpPr>
        <p:spPr>
          <a:xfrm>
            <a:off x="7282486" y="3803469"/>
            <a:ext cx="1847185" cy="2605824"/>
          </a:xfrm>
          <a:prstGeom prst="rect">
            <a:avLst/>
          </a:prstGeom>
          <a:solidFill>
            <a:srgbClr val="5B9BD5">
              <a:lumMod val="20000"/>
              <a:lumOff val="80000"/>
              <a:alpha val="30000"/>
            </a:srgbClr>
          </a:solidFill>
          <a:ln w="12700" cap="flat" cmpd="sng" algn="ctr">
            <a:solidFill>
              <a:srgbClr val="5B9BD5">
                <a:lumMod val="75000"/>
              </a:srgbClr>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31152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p:cNvSpPr>
            <a:spLocks noGrp="1"/>
          </p:cNvSpPr>
          <p:nvPr>
            <p:ph type="body" sz="quarter" idx="10"/>
          </p:nvPr>
        </p:nvSpPr>
        <p:spPr/>
        <p:txBody>
          <a:bodyPr/>
          <a:lstStyle/>
          <a:p>
            <a:endParaRPr lang="fr-FR"/>
          </a:p>
        </p:txBody>
      </p:sp>
      <p:sp>
        <p:nvSpPr>
          <p:cNvPr id="5" name="Espace réservé de la date 4"/>
          <p:cNvSpPr>
            <a:spLocks noGrp="1"/>
          </p:cNvSpPr>
          <p:nvPr>
            <p:ph type="dt" sz="half" idx="2"/>
          </p:nvPr>
        </p:nvSpPr>
        <p:spPr/>
        <p:txBody>
          <a:bodyPr/>
          <a:lstStyle/>
          <a:p>
            <a:fld id="{00C643F6-0E6A-4F40-BCCD-F79CBF4548CA}" type="datetime1">
              <a:rPr lang="fr-FR" cap="all" smtClean="0"/>
              <a:t>18/01/2022</a:t>
            </a:fld>
            <a:endParaRPr lang="fr-FR" cap="all" dirty="0"/>
          </a:p>
        </p:txBody>
      </p:sp>
      <p:sp>
        <p:nvSpPr>
          <p:cNvPr id="16" name="Text Box 5"/>
          <p:cNvSpPr txBox="1">
            <a:spLocks noChangeArrowheads="1"/>
          </p:cNvSpPr>
          <p:nvPr/>
        </p:nvSpPr>
        <p:spPr bwMode="auto">
          <a:xfrm>
            <a:off x="554736" y="3181101"/>
            <a:ext cx="1108252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spcBef>
                <a:spcPct val="20000"/>
              </a:spcBef>
              <a:buChar char="•"/>
              <a:defRPr sz="2000">
                <a:solidFill>
                  <a:schemeClr val="accent2"/>
                </a:solidFill>
                <a:latin typeface="Century Gothic" pitchFamily="34" charset="0"/>
              </a:defRPr>
            </a:lvl1pPr>
            <a:lvl2pPr eaLnBrk="0" hangingPunct="0">
              <a:spcBef>
                <a:spcPct val="20000"/>
              </a:spcBef>
              <a:buFont typeface="Century Gothic" pitchFamily="34" charset="0"/>
              <a:buChar char="−"/>
              <a:defRPr>
                <a:solidFill>
                  <a:schemeClr val="accent2"/>
                </a:solidFill>
                <a:latin typeface="Century Gothic" pitchFamily="34" charset="0"/>
              </a:defRPr>
            </a:lvl2pPr>
            <a:lvl3pPr marL="1143000" indent="-228600" eaLnBrk="0" hangingPunct="0">
              <a:spcBef>
                <a:spcPct val="20000"/>
              </a:spcBef>
              <a:buFont typeface="Century Gothic" pitchFamily="34" charset="0"/>
              <a:buChar char="−"/>
              <a:defRPr sz="1600">
                <a:solidFill>
                  <a:schemeClr val="accent2"/>
                </a:solidFill>
                <a:latin typeface="Century Gothic" pitchFamily="34" charset="0"/>
              </a:defRPr>
            </a:lvl3pPr>
            <a:lvl4pPr marL="1600200" indent="-228600" eaLnBrk="0" hangingPunct="0">
              <a:spcBef>
                <a:spcPct val="20000"/>
              </a:spcBef>
              <a:buChar char="•"/>
              <a:defRPr sz="2000">
                <a:solidFill>
                  <a:schemeClr val="accent2"/>
                </a:solidFill>
                <a:latin typeface="Century Gothic" pitchFamily="34" charset="0"/>
              </a:defRPr>
            </a:lvl4pPr>
            <a:lvl5pPr marL="2057400" indent="-228600" eaLnBrk="0" hangingPunct="0">
              <a:spcBef>
                <a:spcPct val="20000"/>
              </a:spcBef>
              <a:buChar char="•"/>
              <a:defRPr sz="2000">
                <a:solidFill>
                  <a:schemeClr val="accent2"/>
                </a:solidFill>
                <a:latin typeface="Century Gothic" pitchFamily="34" charset="0"/>
              </a:defRPr>
            </a:lvl5pPr>
            <a:lvl6pPr marL="2514600" indent="-228600" eaLnBrk="0" fontAlgn="base" hangingPunct="0">
              <a:spcBef>
                <a:spcPct val="20000"/>
              </a:spcBef>
              <a:spcAft>
                <a:spcPct val="0"/>
              </a:spcAft>
              <a:buChar char="•"/>
              <a:defRPr sz="2000">
                <a:solidFill>
                  <a:schemeClr val="accent2"/>
                </a:solidFill>
                <a:latin typeface="Century Gothic" pitchFamily="34" charset="0"/>
              </a:defRPr>
            </a:lvl6pPr>
            <a:lvl7pPr marL="2971800" indent="-228600" eaLnBrk="0" fontAlgn="base" hangingPunct="0">
              <a:spcBef>
                <a:spcPct val="20000"/>
              </a:spcBef>
              <a:spcAft>
                <a:spcPct val="0"/>
              </a:spcAft>
              <a:buChar char="•"/>
              <a:defRPr sz="2000">
                <a:solidFill>
                  <a:schemeClr val="accent2"/>
                </a:solidFill>
                <a:latin typeface="Century Gothic" pitchFamily="34" charset="0"/>
              </a:defRPr>
            </a:lvl7pPr>
            <a:lvl8pPr marL="3429000" indent="-228600" eaLnBrk="0" fontAlgn="base" hangingPunct="0">
              <a:spcBef>
                <a:spcPct val="20000"/>
              </a:spcBef>
              <a:spcAft>
                <a:spcPct val="0"/>
              </a:spcAft>
              <a:buChar char="•"/>
              <a:defRPr sz="2000">
                <a:solidFill>
                  <a:schemeClr val="accent2"/>
                </a:solidFill>
                <a:latin typeface="Century Gothic" pitchFamily="34" charset="0"/>
              </a:defRPr>
            </a:lvl8pPr>
            <a:lvl9pPr marL="3886200" indent="-228600" eaLnBrk="0" fontAlgn="base" hangingPunct="0">
              <a:spcBef>
                <a:spcPct val="20000"/>
              </a:spcBef>
              <a:spcAft>
                <a:spcPct val="0"/>
              </a:spcAft>
              <a:buChar char="•"/>
              <a:defRPr sz="2000">
                <a:solidFill>
                  <a:schemeClr val="accent2"/>
                </a:solidFill>
                <a:latin typeface="Century Gothic" pitchFamily="34" charset="0"/>
              </a:defRPr>
            </a:lvl9pPr>
          </a:lstStyle>
          <a:p>
            <a:pPr marL="0" lvl="1" algn="ctr" fontAlgn="base">
              <a:spcBef>
                <a:spcPct val="50000"/>
              </a:spcBef>
              <a:spcAft>
                <a:spcPct val="0"/>
              </a:spcAft>
              <a:buFontTx/>
              <a:buNone/>
            </a:pPr>
            <a:r>
              <a:rPr lang="fr-FR" altLang="fr-FR" sz="3200" b="1" u="sng" dirty="0" smtClean="0">
                <a:solidFill>
                  <a:srgbClr val="0C41A4"/>
                </a:solidFill>
                <a:cs typeface="Arial" charset="0"/>
              </a:rPr>
              <a:t>1</a:t>
            </a:r>
            <a:r>
              <a:rPr lang="fr-FR" altLang="fr-FR" sz="3200" b="1" u="sng" baseline="30000" dirty="0" smtClean="0">
                <a:solidFill>
                  <a:srgbClr val="0C41A4"/>
                </a:solidFill>
                <a:cs typeface="Arial" charset="0"/>
              </a:rPr>
              <a:t>er</a:t>
            </a:r>
            <a:r>
              <a:rPr lang="fr-FR" altLang="fr-FR" sz="3200" b="1" u="sng" dirty="0" smtClean="0">
                <a:solidFill>
                  <a:srgbClr val="0C41A4"/>
                </a:solidFill>
                <a:cs typeface="Arial" charset="0"/>
              </a:rPr>
              <a:t> TEMPS D’ÉCHANGE : Questions / réponses</a:t>
            </a:r>
            <a:endParaRPr lang="fr-FR" altLang="fr-FR" sz="3200" b="1" u="sng" dirty="0">
              <a:solidFill>
                <a:srgbClr val="0C41A4"/>
              </a:solidFill>
              <a:cs typeface="Arial" charset="0"/>
            </a:endParaRPr>
          </a:p>
        </p:txBody>
      </p:sp>
    </p:spTree>
    <p:extLst>
      <p:ext uri="{BB962C8B-B14F-4D97-AF65-F5344CB8AC3E}">
        <p14:creationId xmlns:p14="http://schemas.microsoft.com/office/powerpoint/2010/main" val="829031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t 6" hidden="1">
            <a:extLst>
              <a:ext uri="{FF2B5EF4-FFF2-40B4-BE49-F238E27FC236}">
                <a16:creationId xmlns:a16="http://schemas.microsoft.com/office/drawing/2014/main" id="{C2E24E7A-0A93-4CD9-AE16-F0CEDE679827}"/>
              </a:ext>
            </a:extLst>
          </p:cNvPr>
          <p:cNvGraphicFramePr>
            <a:graphicFrameLocks noChangeAspect="1"/>
          </p:cNvGraphicFramePr>
          <p:nvPr>
            <p:custDataLst>
              <p:tags r:id="rId2"/>
            </p:custDataLst>
            <p:ext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spid="_x0000_s1340419" name="Diapositive think-cell" r:id="rId7" imgW="473" imgH="473" progId="TCLayout.ActiveDocument.1">
                  <p:embed/>
                </p:oleObj>
              </mc:Choice>
              <mc:Fallback>
                <p:oleObj name="Diapositive think-cell" r:id="rId7" imgW="473" imgH="473" progId="TCLayout.ActiveDocument.1">
                  <p:embed/>
                  <p:pic>
                    <p:nvPicPr>
                      <p:cNvPr id="7" name="Objet 6" hidden="1">
                        <a:extLst>
                          <a:ext uri="{FF2B5EF4-FFF2-40B4-BE49-F238E27FC236}">
                            <a16:creationId xmlns:a16="http://schemas.microsoft.com/office/drawing/2014/main" id="{C2E24E7A-0A93-4CD9-AE16-F0CEDE679827}"/>
                          </a:ext>
                        </a:extLst>
                      </p:cNvPr>
                      <p:cNvPicPr/>
                      <p:nvPr/>
                    </p:nvPicPr>
                    <p:blipFill>
                      <a:blip r:embed="rId8"/>
                      <a:stretch>
                        <a:fillRect/>
                      </a:stretch>
                    </p:blipFill>
                    <p:spPr>
                      <a:xfrm>
                        <a:off x="1525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B1051A77-71C4-469A-89EB-C12BD2883A43}"/>
              </a:ext>
            </a:extLst>
          </p:cNvPr>
          <p:cNvSpPr/>
          <p:nvPr>
            <p:custDataLst>
              <p:tags r:id="rId3"/>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fr-FR" sz="2000" b="1" i="1">
              <a:latin typeface="Calibri" panose="020F0502020204030204" pitchFamily="34" charset="0"/>
              <a:sym typeface="Calibri" panose="020F0502020204030204" pitchFamily="34" charset="0"/>
            </a:endParaRPr>
          </a:p>
        </p:txBody>
      </p:sp>
      <p:sp>
        <p:nvSpPr>
          <p:cNvPr id="8" name="Rectangle 7" hidden="1">
            <a:extLst>
              <a:ext uri="{FF2B5EF4-FFF2-40B4-BE49-F238E27FC236}">
                <a16:creationId xmlns:a16="http://schemas.microsoft.com/office/drawing/2014/main" id="{7EF60B55-B090-49D6-A4AB-C696D4C97503}"/>
              </a:ext>
            </a:extLst>
          </p:cNvPr>
          <p:cNvSpPr/>
          <p:nvPr>
            <p:custDataLst>
              <p:tags r:id="rId4"/>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fr-FR" sz="2000">
              <a:latin typeface="Calibri" panose="020F0502020204030204" pitchFamily="34" charset="0"/>
              <a:sym typeface="Calibri" panose="020F0502020204030204" pitchFamily="34" charset="0"/>
            </a:endParaRPr>
          </a:p>
        </p:txBody>
      </p:sp>
      <p:sp>
        <p:nvSpPr>
          <p:cNvPr id="36" name="Titre 1">
            <a:extLst>
              <a:ext uri="{FF2B5EF4-FFF2-40B4-BE49-F238E27FC236}">
                <a16:creationId xmlns:a16="http://schemas.microsoft.com/office/drawing/2014/main" id="{00C52340-79E7-442C-879B-A11A45A78F42}"/>
              </a:ext>
            </a:extLst>
          </p:cNvPr>
          <p:cNvSpPr txBox="1">
            <a:spLocks/>
          </p:cNvSpPr>
          <p:nvPr/>
        </p:nvSpPr>
        <p:spPr>
          <a:xfrm>
            <a:off x="1524000" y="157464"/>
            <a:ext cx="10075816" cy="782789"/>
          </a:xfrm>
          <a:prstGeom prst="rect">
            <a:avLst/>
          </a:prstGeom>
        </p:spPr>
        <p:txBody>
          <a:bodyPr vert="horz" anchor="ctr"/>
          <a:lstStyle>
            <a:lvl1pPr algn="l" defTabSz="914400" rtl="0" eaLnBrk="1" latinLnBrk="0" hangingPunct="1">
              <a:lnSpc>
                <a:spcPct val="90000"/>
              </a:lnSpc>
              <a:spcBef>
                <a:spcPct val="0"/>
              </a:spcBef>
              <a:buNone/>
              <a:defRPr lang="fr-FR" sz="2800" kern="1200">
                <a:solidFill>
                  <a:schemeClr val="bg1"/>
                </a:solidFill>
                <a:latin typeface="+mn-lt"/>
                <a:ea typeface="+mn-ea"/>
                <a:cs typeface="+mn-cs"/>
              </a:defRPr>
            </a:lvl1pPr>
          </a:lstStyle>
          <a:p>
            <a:r>
              <a:rPr lang="fr-FR" sz="2400" b="1" dirty="0">
                <a:solidFill>
                  <a:schemeClr val="tx1"/>
                </a:solidFill>
              </a:rPr>
              <a:t>Le forfait rémunère des opérateurs de télésurveillance et des </a:t>
            </a:r>
            <a:r>
              <a:rPr lang="fr-FR" sz="2400" b="1" dirty="0" smtClean="0">
                <a:solidFill>
                  <a:schemeClr val="tx1"/>
                </a:solidFill>
              </a:rPr>
              <a:t>exploitants des DM</a:t>
            </a:r>
            <a:endParaRPr lang="fr-FR" sz="2400" b="1" i="1" dirty="0">
              <a:solidFill>
                <a:schemeClr val="tx1"/>
              </a:solidFill>
            </a:endParaRPr>
          </a:p>
        </p:txBody>
      </p:sp>
      <p:sp>
        <p:nvSpPr>
          <p:cNvPr id="92" name="Rectangle : coins arrondis 91">
            <a:extLst>
              <a:ext uri="{FF2B5EF4-FFF2-40B4-BE49-F238E27FC236}">
                <a16:creationId xmlns:a16="http://schemas.microsoft.com/office/drawing/2014/main" id="{DD887CEA-5EDE-47A1-B3AC-E5F9E5DEFF4D}"/>
              </a:ext>
            </a:extLst>
          </p:cNvPr>
          <p:cNvSpPr/>
          <p:nvPr/>
        </p:nvSpPr>
        <p:spPr>
          <a:xfrm flipH="1">
            <a:off x="675076" y="1466498"/>
            <a:ext cx="5200789" cy="2375480"/>
          </a:xfrm>
          <a:prstGeom prst="roundRect">
            <a:avLst>
              <a:gd name="adj" fmla="val 0"/>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lIns="0" rIns="0" rtlCol="0" anchor="t"/>
          <a:lstStyle/>
          <a:p>
            <a:pPr marL="88900" algn="ctr" defTabSz="1219170">
              <a:spcAft>
                <a:spcPts val="200"/>
              </a:spcAft>
            </a:pPr>
            <a:r>
              <a:rPr lang="fr-FR" b="1" dirty="0">
                <a:solidFill>
                  <a:schemeClr val="bg1"/>
                </a:solidFill>
                <a:latin typeface="Segoe UI Light" panose="020B0502040204020203" pitchFamily="34" charset="0"/>
                <a:cs typeface="Segoe UI Light" panose="020B0502040204020203" pitchFamily="34" charset="0"/>
              </a:rPr>
              <a:t>FORFAIT DE TLSV PAR PATIENT à L’OPERATEUR</a:t>
            </a:r>
          </a:p>
          <a:p>
            <a:pPr marL="260350" indent="-171450" algn="just" defTabSz="1219170">
              <a:spcAft>
                <a:spcPts val="200"/>
              </a:spcAft>
              <a:buFont typeface="Arial" panose="020B0604020202020204" pitchFamily="34" charset="0"/>
              <a:buChar char="•"/>
            </a:pPr>
            <a:endParaRPr lang="fr-FR" sz="1400" dirty="0" smtClean="0">
              <a:solidFill>
                <a:schemeClr val="bg1"/>
              </a:solidFill>
              <a:latin typeface="Segoe UI Light" panose="020B0502040204020203" pitchFamily="34" charset="0"/>
              <a:cs typeface="Segoe UI Light" panose="020B0502040204020203" pitchFamily="34" charset="0"/>
            </a:endParaRPr>
          </a:p>
          <a:p>
            <a:pPr marL="260350" indent="-171450" algn="just" defTabSz="1219170">
              <a:spcAft>
                <a:spcPts val="200"/>
              </a:spcAft>
              <a:buFont typeface="Arial" panose="020B0604020202020204" pitchFamily="34" charset="0"/>
              <a:buChar char="•"/>
            </a:pPr>
            <a:r>
              <a:rPr lang="fr-FR" sz="1400" dirty="0" smtClean="0">
                <a:solidFill>
                  <a:schemeClr val="bg1"/>
                </a:solidFill>
                <a:latin typeface="Segoe UI Light" panose="020B0502040204020203" pitchFamily="34" charset="0"/>
                <a:cs typeface="Segoe UI Light" panose="020B0502040204020203" pitchFamily="34" charset="0"/>
              </a:rPr>
              <a:t>Forfaits </a:t>
            </a:r>
            <a:r>
              <a:rPr lang="fr-FR" sz="1400" dirty="0">
                <a:solidFill>
                  <a:schemeClr val="bg1"/>
                </a:solidFill>
                <a:latin typeface="Segoe UI Light" panose="020B0502040204020203" pitchFamily="34" charset="0"/>
                <a:cs typeface="Segoe UI Light" panose="020B0502040204020203" pitchFamily="34" charset="0"/>
              </a:rPr>
              <a:t>composés d’un nombre moyen d’activités de TLSV</a:t>
            </a:r>
          </a:p>
          <a:p>
            <a:pPr marL="260350" indent="-171450" algn="just" defTabSz="1219170">
              <a:spcAft>
                <a:spcPts val="200"/>
              </a:spcAft>
              <a:buFont typeface="Arial" panose="020B0604020202020204" pitchFamily="34" charset="0"/>
              <a:buChar char="•"/>
            </a:pPr>
            <a:r>
              <a:rPr lang="fr-FR" sz="1400" dirty="0" smtClean="0">
                <a:solidFill>
                  <a:schemeClr val="bg1"/>
                </a:solidFill>
                <a:latin typeface="Segoe UI Light" panose="020B0502040204020203" pitchFamily="34" charset="0"/>
                <a:cs typeface="Segoe UI Light" panose="020B0502040204020203" pitchFamily="34" charset="0"/>
              </a:rPr>
              <a:t>Rémunération </a:t>
            </a:r>
            <a:r>
              <a:rPr lang="fr-FR" sz="1400" dirty="0">
                <a:solidFill>
                  <a:schemeClr val="bg1"/>
                </a:solidFill>
                <a:latin typeface="Segoe UI Light" panose="020B0502040204020203" pitchFamily="34" charset="0"/>
                <a:cs typeface="Segoe UI Light" panose="020B0502040204020203" pitchFamily="34" charset="0"/>
              </a:rPr>
              <a:t>conditionnée à une bonne observance et une part de la rémunération peut-être liée à des critères de qualité ou de performance</a:t>
            </a:r>
          </a:p>
          <a:p>
            <a:pPr marL="260350" indent="-171450" algn="just" defTabSz="1219170">
              <a:spcAft>
                <a:spcPts val="200"/>
              </a:spcAft>
              <a:buFont typeface="Arial" panose="020B0604020202020204" pitchFamily="34" charset="0"/>
              <a:buChar char="•"/>
            </a:pPr>
            <a:r>
              <a:rPr lang="fr-FR" sz="1400" dirty="0" smtClean="0">
                <a:solidFill>
                  <a:schemeClr val="bg1"/>
                </a:solidFill>
                <a:latin typeface="Segoe UI Light" panose="020B0502040204020203" pitchFamily="34" charset="0"/>
                <a:cs typeface="Segoe UI Light" panose="020B0502040204020203" pitchFamily="34" charset="0"/>
              </a:rPr>
              <a:t>Fixés </a:t>
            </a:r>
            <a:r>
              <a:rPr lang="fr-FR" sz="1400" dirty="0">
                <a:solidFill>
                  <a:schemeClr val="bg1"/>
                </a:solidFill>
                <a:latin typeface="Segoe UI Light" panose="020B0502040204020203" pitchFamily="34" charset="0"/>
                <a:cs typeface="Segoe UI Light" panose="020B0502040204020203" pitchFamily="34" charset="0"/>
              </a:rPr>
              <a:t>par voie réglementaire</a:t>
            </a:r>
            <a:endParaRPr lang="fr-FR" dirty="0">
              <a:solidFill>
                <a:schemeClr val="bg1"/>
              </a:solidFill>
              <a:latin typeface="Segoe UI Light" panose="020B0502040204020203" pitchFamily="34" charset="0"/>
              <a:cs typeface="Segoe UI Light" panose="020B0502040204020203" pitchFamily="34" charset="0"/>
            </a:endParaRPr>
          </a:p>
        </p:txBody>
      </p:sp>
      <p:sp>
        <p:nvSpPr>
          <p:cNvPr id="149" name="Rectangle : coins arrondis 148">
            <a:extLst>
              <a:ext uri="{FF2B5EF4-FFF2-40B4-BE49-F238E27FC236}">
                <a16:creationId xmlns:a16="http://schemas.microsoft.com/office/drawing/2014/main" id="{F3DD8987-8991-4D99-A15B-0DA6F3AE3F48}"/>
              </a:ext>
            </a:extLst>
          </p:cNvPr>
          <p:cNvSpPr/>
          <p:nvPr/>
        </p:nvSpPr>
        <p:spPr>
          <a:xfrm flipH="1">
            <a:off x="6561909" y="1466498"/>
            <a:ext cx="5200789" cy="2398594"/>
          </a:xfrm>
          <a:prstGeom prst="roundRect">
            <a:avLst>
              <a:gd name="adj" fmla="val 0"/>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lIns="0" rIns="0" rtlCol="0" anchor="t"/>
          <a:lstStyle/>
          <a:p>
            <a:pPr marL="88900" algn="ctr" defTabSz="1219170">
              <a:spcAft>
                <a:spcPts val="200"/>
              </a:spcAft>
            </a:pPr>
            <a:r>
              <a:rPr lang="fr-FR" sz="1600" b="1" dirty="0" smtClean="0">
                <a:solidFill>
                  <a:schemeClr val="bg1"/>
                </a:solidFill>
                <a:latin typeface="Segoe UI Light" panose="020B0502040204020203" pitchFamily="34" charset="0"/>
                <a:cs typeface="Segoe UI Light" panose="020B0502040204020203" pitchFamily="34" charset="0"/>
              </a:rPr>
              <a:t>FORFAIT LOGICIEL PAR PATIENT à </a:t>
            </a:r>
            <a:r>
              <a:rPr lang="fr-FR" sz="1600" b="1" dirty="0">
                <a:solidFill>
                  <a:schemeClr val="bg1"/>
                </a:solidFill>
                <a:latin typeface="Segoe UI Light" panose="020B0502040204020203" pitchFamily="34" charset="0"/>
                <a:cs typeface="Segoe UI Light" panose="020B0502040204020203" pitchFamily="34" charset="0"/>
              </a:rPr>
              <a:t>L’EXPLOITANT</a:t>
            </a:r>
          </a:p>
          <a:p>
            <a:pPr marL="88900" algn="ctr" defTabSz="1219170">
              <a:spcAft>
                <a:spcPts val="200"/>
              </a:spcAft>
            </a:pPr>
            <a:endParaRPr lang="fr-FR" sz="1200" dirty="0">
              <a:solidFill>
                <a:schemeClr val="bg1"/>
              </a:solidFill>
              <a:latin typeface="Segoe UI Light" panose="020B0502040204020203" pitchFamily="34" charset="0"/>
              <a:cs typeface="Segoe UI Light" panose="020B0502040204020203" pitchFamily="34" charset="0"/>
            </a:endParaRPr>
          </a:p>
          <a:p>
            <a:pPr marL="374650" indent="-285750" defTabSz="1219170">
              <a:spcAft>
                <a:spcPts val="200"/>
              </a:spcAft>
              <a:buFont typeface="Arial" panose="020B0604020202020204" pitchFamily="34" charset="0"/>
              <a:buChar char="•"/>
            </a:pPr>
            <a:r>
              <a:rPr lang="fr-FR" sz="1400" dirty="0" smtClean="0">
                <a:solidFill>
                  <a:schemeClr val="bg1"/>
                </a:solidFill>
                <a:latin typeface="Segoe UI Light" panose="020B0502040204020203" pitchFamily="34" charset="0"/>
                <a:cs typeface="Segoe UI Light" panose="020B0502040204020203" pitchFamily="34" charset="0"/>
              </a:rPr>
              <a:t>Soit </a:t>
            </a:r>
            <a:r>
              <a:rPr lang="fr-FR" sz="1400" dirty="0">
                <a:solidFill>
                  <a:schemeClr val="bg1"/>
                </a:solidFill>
                <a:latin typeface="Segoe UI Light" panose="020B0502040204020203" pitchFamily="34" charset="0"/>
                <a:cs typeface="Segoe UI Light" panose="020B0502040204020203" pitchFamily="34" charset="0"/>
              </a:rPr>
              <a:t>inscription en nom de marque, soit sur ligne </a:t>
            </a:r>
            <a:r>
              <a:rPr lang="fr-FR" sz="1400" dirty="0" smtClean="0">
                <a:solidFill>
                  <a:schemeClr val="bg1"/>
                </a:solidFill>
                <a:latin typeface="Segoe UI Light" panose="020B0502040204020203" pitchFamily="34" charset="0"/>
                <a:cs typeface="Segoe UI Light" panose="020B0502040204020203" pitchFamily="34" charset="0"/>
              </a:rPr>
              <a:t>générique</a:t>
            </a:r>
          </a:p>
          <a:p>
            <a:pPr marL="374650" indent="-285750" defTabSz="1219170">
              <a:spcAft>
                <a:spcPts val="200"/>
              </a:spcAft>
              <a:buFont typeface="Arial" panose="020B0604020202020204" pitchFamily="34" charset="0"/>
              <a:buChar char="•"/>
            </a:pPr>
            <a:r>
              <a:rPr lang="fr-FR" sz="1400" dirty="0">
                <a:solidFill>
                  <a:schemeClr val="bg1"/>
                </a:solidFill>
                <a:latin typeface="Segoe UI Light" panose="020B0502040204020203" pitchFamily="34" charset="0"/>
                <a:cs typeface="Segoe UI Light" panose="020B0502040204020203" pitchFamily="34" charset="0"/>
              </a:rPr>
              <a:t>Rémunération conditionnée à une bonne observance et une part de la rémunération peut-être liée à des critères de qualité ou de </a:t>
            </a:r>
            <a:r>
              <a:rPr lang="fr-FR" sz="1400" dirty="0" smtClean="0">
                <a:solidFill>
                  <a:schemeClr val="bg1"/>
                </a:solidFill>
                <a:latin typeface="Segoe UI Light" panose="020B0502040204020203" pitchFamily="34" charset="0"/>
                <a:cs typeface="Segoe UI Light" panose="020B0502040204020203" pitchFamily="34" charset="0"/>
              </a:rPr>
              <a:t>performance</a:t>
            </a:r>
          </a:p>
          <a:p>
            <a:pPr marL="374650" indent="-285750" defTabSz="1219170">
              <a:spcAft>
                <a:spcPts val="200"/>
              </a:spcAft>
              <a:buFont typeface="Arial" panose="020B0604020202020204" pitchFamily="34" charset="0"/>
              <a:buChar char="•"/>
            </a:pPr>
            <a:r>
              <a:rPr lang="fr-FR" sz="1400" dirty="0" smtClean="0">
                <a:solidFill>
                  <a:schemeClr val="bg1"/>
                </a:solidFill>
                <a:latin typeface="Segoe UI Light" panose="020B0502040204020203" pitchFamily="34" charset="0"/>
                <a:cs typeface="Segoe UI Light" panose="020B0502040204020203" pitchFamily="34" charset="0"/>
              </a:rPr>
              <a:t>Fixés par voie réglementaire</a:t>
            </a:r>
            <a:endParaRPr lang="fr-FR" sz="1400" dirty="0">
              <a:solidFill>
                <a:schemeClr val="bg1"/>
              </a:solidFill>
              <a:latin typeface="Segoe UI Light" panose="020B0502040204020203" pitchFamily="34" charset="0"/>
              <a:cs typeface="Segoe UI Light" panose="020B0502040204020203" pitchFamily="34" charset="0"/>
            </a:endParaRPr>
          </a:p>
        </p:txBody>
      </p:sp>
      <p:sp>
        <p:nvSpPr>
          <p:cNvPr id="5" name="ZoneTexte 4"/>
          <p:cNvSpPr txBox="1"/>
          <p:nvPr/>
        </p:nvSpPr>
        <p:spPr>
          <a:xfrm>
            <a:off x="4022594" y="6150629"/>
            <a:ext cx="5078627" cy="523220"/>
          </a:xfrm>
          <a:prstGeom prst="rect">
            <a:avLst/>
          </a:prstGeom>
          <a:noFill/>
        </p:spPr>
        <p:txBody>
          <a:bodyPr wrap="square" rtlCol="0">
            <a:spAutoFit/>
          </a:bodyPr>
          <a:lstStyle/>
          <a:p>
            <a:pPr marL="285750" indent="-285750">
              <a:buFont typeface="Arial" panose="020B0604020202020204" pitchFamily="34" charset="0"/>
              <a:buChar char="•"/>
            </a:pPr>
            <a:r>
              <a:rPr lang="fr-FR" sz="1400" i="1" dirty="0"/>
              <a:t>Nécessairement liés même si deux flux de </a:t>
            </a:r>
            <a:r>
              <a:rPr lang="fr-FR" sz="1400" i="1" dirty="0" smtClean="0"/>
              <a:t>facturation</a:t>
            </a:r>
            <a:endParaRPr lang="fr-FR" sz="1400" i="1" dirty="0"/>
          </a:p>
          <a:p>
            <a:pPr marL="285750" indent="-285750">
              <a:buFont typeface="Arial" panose="020B0604020202020204" pitchFamily="34" charset="0"/>
              <a:buChar char="•"/>
            </a:pPr>
            <a:r>
              <a:rPr lang="fr-FR" sz="1400" i="1" dirty="0" smtClean="0"/>
              <a:t>Facturation à </a:t>
            </a:r>
            <a:r>
              <a:rPr lang="fr-FR" sz="1400" i="1" dirty="0"/>
              <a:t>échéances </a:t>
            </a:r>
            <a:r>
              <a:rPr lang="fr-FR" sz="1400" i="1" dirty="0" smtClean="0"/>
              <a:t>régulières</a:t>
            </a:r>
            <a:endParaRPr lang="fr-FR" sz="1400" i="1" dirty="0"/>
          </a:p>
        </p:txBody>
      </p:sp>
      <p:sp>
        <p:nvSpPr>
          <p:cNvPr id="9" name="ZoneTexte 8"/>
          <p:cNvSpPr txBox="1"/>
          <p:nvPr/>
        </p:nvSpPr>
        <p:spPr>
          <a:xfrm>
            <a:off x="675075" y="4066841"/>
            <a:ext cx="5200789" cy="1569660"/>
          </a:xfrm>
          <a:prstGeom prst="rect">
            <a:avLst/>
          </a:prstGeom>
          <a:noFill/>
        </p:spPr>
        <p:txBody>
          <a:bodyPr wrap="square" rtlCol="0">
            <a:spAutoFit/>
          </a:bodyPr>
          <a:lstStyle/>
          <a:p>
            <a:pPr algn="just"/>
            <a:r>
              <a:rPr lang="fr-FR" sz="1200" b="1" dirty="0"/>
              <a:t>Pour ? </a:t>
            </a:r>
            <a:r>
              <a:rPr lang="fr-FR" sz="1200" b="1" i="1" dirty="0"/>
              <a:t>« </a:t>
            </a:r>
            <a:r>
              <a:rPr lang="fr-FR" sz="1200" i="1" dirty="0"/>
              <a:t>toutes les actions nécessaires à sa mise en place, au paramétrage du dispositif, à la formation du patient en vue de son utilisation, à la vérification et au filtrage des alertes ainsi que, le cas échéant, des activités complémentaires, notamment des activités</a:t>
            </a:r>
            <a:r>
              <a:rPr lang="x-none" sz="1200" i="1" dirty="0"/>
              <a:t> </a:t>
            </a:r>
            <a:r>
              <a:rPr lang="fr-FR" sz="1200" i="1" dirty="0"/>
              <a:t> d’accompagnement thérapeutiques » </a:t>
            </a:r>
            <a:r>
              <a:rPr lang="fr-FR" sz="1200" dirty="0"/>
              <a:t>L </a:t>
            </a:r>
            <a:r>
              <a:rPr lang="fr-FR" sz="1200" dirty="0" smtClean="0"/>
              <a:t>162-48</a:t>
            </a:r>
          </a:p>
          <a:p>
            <a:pPr algn="just"/>
            <a:r>
              <a:rPr lang="fr-FR" sz="1200" dirty="0"/>
              <a:t> </a:t>
            </a:r>
            <a:r>
              <a:rPr lang="x-none" sz="1200" dirty="0"/>
              <a:t> </a:t>
            </a:r>
            <a:endParaRPr lang="fr-FR" sz="1200" dirty="0"/>
          </a:p>
          <a:p>
            <a:r>
              <a:rPr lang="fr-FR" sz="1200" b="1" dirty="0"/>
              <a:t>À ? L’opérateur</a:t>
            </a:r>
            <a:r>
              <a:rPr lang="fr-FR" sz="1200" dirty="0"/>
              <a:t> de télésurveillance, déclaré à l’ARS = médecin libéral ou offreur de soins existant doté de la personnalité morale</a:t>
            </a:r>
          </a:p>
        </p:txBody>
      </p:sp>
      <p:sp>
        <p:nvSpPr>
          <p:cNvPr id="43" name="ZoneTexte 42"/>
          <p:cNvSpPr txBox="1"/>
          <p:nvPr/>
        </p:nvSpPr>
        <p:spPr>
          <a:xfrm>
            <a:off x="6561909" y="4066841"/>
            <a:ext cx="5200789" cy="1569660"/>
          </a:xfrm>
          <a:prstGeom prst="rect">
            <a:avLst/>
          </a:prstGeom>
          <a:noFill/>
        </p:spPr>
        <p:txBody>
          <a:bodyPr wrap="square" rtlCol="0">
            <a:spAutoFit/>
          </a:bodyPr>
          <a:lstStyle/>
          <a:p>
            <a:pPr algn="just"/>
            <a:r>
              <a:rPr lang="fr-FR" sz="1200" b="1" dirty="0"/>
              <a:t>Pour ? </a:t>
            </a:r>
            <a:r>
              <a:rPr lang="fr-FR" sz="1200" b="1" i="1" dirty="0"/>
              <a:t>« </a:t>
            </a:r>
            <a:r>
              <a:rPr lang="fr-FR" sz="1200" i="1" dirty="0"/>
              <a:t>L’utilisation de dispositifs médicaux numériques ayant pour fonction de collecter, analyser et transmettre des données physiologiques, cliniques ou psychologiques et d’émettre des alertes lorsque certaines de ces données dépassent des seuils prédéfinis</a:t>
            </a:r>
            <a:r>
              <a:rPr lang="x-none" sz="1200" i="1" dirty="0"/>
              <a:t>  </a:t>
            </a:r>
            <a:r>
              <a:rPr lang="fr-FR" sz="1200" i="1" dirty="0"/>
              <a:t>et, le cas échéant, des accessoires de collecte associés, lorsqu’ils ne sont ni implantables ni invasifs et qu’ils sont</a:t>
            </a:r>
            <a:r>
              <a:rPr lang="x-none" sz="1200" i="1" dirty="0"/>
              <a:t> </a:t>
            </a:r>
            <a:r>
              <a:rPr lang="fr-FR" sz="1200" i="1" dirty="0"/>
              <a:t> sans visée thérapeutique </a:t>
            </a:r>
            <a:r>
              <a:rPr lang="x-none" sz="1200" i="1" dirty="0"/>
              <a:t> </a:t>
            </a:r>
            <a:r>
              <a:rPr lang="fr-FR" sz="1200" i="1" dirty="0"/>
              <a:t>» </a:t>
            </a:r>
            <a:r>
              <a:rPr lang="fr-FR" sz="1200" dirty="0"/>
              <a:t>L 162-48 </a:t>
            </a:r>
            <a:r>
              <a:rPr lang="x-none" sz="1200" dirty="0"/>
              <a:t> </a:t>
            </a:r>
            <a:endParaRPr lang="fr-FR" sz="1200" dirty="0"/>
          </a:p>
          <a:p>
            <a:pPr algn="just"/>
            <a:r>
              <a:rPr lang="fr-FR" sz="1200" b="1" dirty="0"/>
              <a:t>À ? </a:t>
            </a:r>
            <a:r>
              <a:rPr lang="fr-FR" sz="1200" b="1" dirty="0" smtClean="0"/>
              <a:t>Des exploitants et des distributeurs</a:t>
            </a:r>
            <a:r>
              <a:rPr lang="fr-FR" sz="1200" dirty="0" smtClean="0"/>
              <a:t>, </a:t>
            </a:r>
            <a:r>
              <a:rPr lang="fr-FR" sz="1200" dirty="0"/>
              <a:t>en lien avec des opérateurs de télésurveillance</a:t>
            </a:r>
          </a:p>
        </p:txBody>
      </p:sp>
      <p:sp>
        <p:nvSpPr>
          <p:cNvPr id="6" name="Double flèche horizontale 5"/>
          <p:cNvSpPr/>
          <p:nvPr/>
        </p:nvSpPr>
        <p:spPr>
          <a:xfrm>
            <a:off x="5530909" y="5594539"/>
            <a:ext cx="1375955" cy="413387"/>
          </a:xfrm>
          <a:prstGeom prst="leftRightArrow">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fr-FR" sz="1600" dirty="0" err="1">
              <a:solidFill>
                <a:schemeClr val="bg1"/>
              </a:solidFill>
            </a:endParaRPr>
          </a:p>
        </p:txBody>
      </p:sp>
    </p:spTree>
    <p:extLst>
      <p:ext uri="{BB962C8B-B14F-4D97-AF65-F5344CB8AC3E}">
        <p14:creationId xmlns:p14="http://schemas.microsoft.com/office/powerpoint/2010/main" val="25776664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42381" y="1153674"/>
            <a:ext cx="9929903" cy="5186035"/>
          </a:xfrm>
          <a:prstGeom prst="rect">
            <a:avLst/>
          </a:prstGeom>
        </p:spPr>
        <p:txBody>
          <a:bodyPr wrap="square">
            <a:spAutoFit/>
          </a:bodyPr>
          <a:lstStyle/>
          <a:p>
            <a:endParaRPr lang="fr-FR" sz="1400" b="1" dirty="0" smtClean="0">
              <a:solidFill>
                <a:srgbClr val="1004FC"/>
              </a:solidFill>
            </a:endParaRPr>
          </a:p>
          <a:p>
            <a:r>
              <a:rPr lang="fr-FR" b="1" dirty="0" smtClean="0">
                <a:solidFill>
                  <a:srgbClr val="1004FC"/>
                </a:solidFill>
              </a:rPr>
              <a:t>Article </a:t>
            </a:r>
            <a:r>
              <a:rPr lang="fr-FR" b="1" dirty="0">
                <a:solidFill>
                  <a:srgbClr val="1004FC"/>
                </a:solidFill>
              </a:rPr>
              <a:t>L. 162-54 du code de la sécurité sociale</a:t>
            </a:r>
          </a:p>
          <a:p>
            <a:endParaRPr lang="fr-FR" b="1" dirty="0">
              <a:solidFill>
                <a:srgbClr val="1004FC"/>
              </a:solidFill>
            </a:endParaRPr>
          </a:p>
          <a:p>
            <a:r>
              <a:rPr lang="fr-FR" i="1" dirty="0"/>
              <a:t>Le </a:t>
            </a:r>
            <a:r>
              <a:rPr lang="fr-FR" b="1" i="1" dirty="0"/>
              <a:t>montant forfaitaire de l’activité de télésurveillance médicale </a:t>
            </a:r>
            <a:r>
              <a:rPr lang="fr-FR" i="1" dirty="0"/>
              <a:t>prise en charge ou remboursée par l’assurance maladie est fixé par arrêté des ministres chargés de la santé et de la sécurité sociale. Il comprend une base forfaitaire, déterminée dans des conditions fixées par voie réglementaire </a:t>
            </a:r>
            <a:r>
              <a:rPr lang="fr-FR" b="1" i="1" dirty="0"/>
              <a:t>en fonction des moyens humains nécessaires à la surveillance médicale et des caractéristiques des dispositifs médicaux numériques</a:t>
            </a:r>
            <a:r>
              <a:rPr lang="fr-FR" i="1" dirty="0"/>
              <a:t>. Cette base forfaitaire est modulée en fonction notamment : </a:t>
            </a:r>
          </a:p>
          <a:p>
            <a:r>
              <a:rPr lang="fr-FR" i="1" dirty="0"/>
              <a:t>1° De la </a:t>
            </a:r>
            <a:r>
              <a:rPr lang="fr-FR" b="1" i="1" dirty="0"/>
              <a:t>fréquence du suivi </a:t>
            </a:r>
            <a:r>
              <a:rPr lang="fr-FR" i="1" dirty="0"/>
              <a:t>réalisé par l’organisation de télésurveillance médicale pour une période donnée au regard des exigences minimales définies par le référentiel mentionné à l’article L. 162-52 ; </a:t>
            </a:r>
          </a:p>
          <a:p>
            <a:r>
              <a:rPr lang="fr-FR" i="1" dirty="0"/>
              <a:t>2° De la </a:t>
            </a:r>
            <a:r>
              <a:rPr lang="fr-FR" b="1" i="1" dirty="0"/>
              <a:t>complexité de la prise en charge </a:t>
            </a:r>
            <a:r>
              <a:rPr lang="fr-FR" i="1" dirty="0"/>
              <a:t>; </a:t>
            </a:r>
          </a:p>
          <a:p>
            <a:r>
              <a:rPr lang="fr-FR" i="1" dirty="0"/>
              <a:t>3° Du recours à des </a:t>
            </a:r>
            <a:r>
              <a:rPr lang="fr-FR" b="1" i="1" dirty="0"/>
              <a:t>accessoires de collecte </a:t>
            </a:r>
            <a:r>
              <a:rPr lang="fr-FR" i="1" dirty="0"/>
              <a:t>associés ; </a:t>
            </a:r>
          </a:p>
          <a:p>
            <a:r>
              <a:rPr lang="fr-FR" i="1" dirty="0"/>
              <a:t>4° Des </a:t>
            </a:r>
            <a:r>
              <a:rPr lang="fr-FR" b="1" i="1" dirty="0"/>
              <a:t>volumes prévus ou constatés </a:t>
            </a:r>
            <a:r>
              <a:rPr lang="fr-FR" i="1" dirty="0"/>
              <a:t>;</a:t>
            </a:r>
          </a:p>
          <a:p>
            <a:r>
              <a:rPr lang="fr-FR" i="1" dirty="0"/>
              <a:t>5° Des montants remboursés par l'assurance maladie obligatoire prévus ou constatés ; </a:t>
            </a:r>
          </a:p>
          <a:p>
            <a:pPr>
              <a:spcAft>
                <a:spcPts val="600"/>
              </a:spcAft>
            </a:pPr>
            <a:r>
              <a:rPr lang="fr-FR" i="1" dirty="0"/>
              <a:t>6° Des conditions prévisibles et réelles de recours.</a:t>
            </a:r>
          </a:p>
          <a:p>
            <a:pPr marL="88900" algn="ctr" defTabSz="1219170">
              <a:spcAft>
                <a:spcPts val="200"/>
              </a:spcAft>
            </a:pPr>
            <a:endParaRPr lang="fr-FR" sz="2400" dirty="0">
              <a:latin typeface="Segoe UI Light" panose="020B0502040204020203" pitchFamily="34" charset="0"/>
              <a:cs typeface="Segoe UI Light" panose="020B0502040204020203" pitchFamily="34" charset="0"/>
            </a:endParaRPr>
          </a:p>
        </p:txBody>
      </p:sp>
      <p:sp>
        <p:nvSpPr>
          <p:cNvPr id="4" name="Titre 3"/>
          <p:cNvSpPr>
            <a:spLocks noGrp="1"/>
          </p:cNvSpPr>
          <p:nvPr>
            <p:ph type="title"/>
          </p:nvPr>
        </p:nvSpPr>
        <p:spPr/>
        <p:txBody>
          <a:bodyPr/>
          <a:lstStyle/>
          <a:p>
            <a:pPr algn="ctr"/>
            <a:r>
              <a:rPr lang="fr-FR" dirty="0"/>
              <a:t>Base légale pour la tarification</a:t>
            </a:r>
            <a:br>
              <a:rPr lang="fr-FR" dirty="0"/>
            </a:br>
            <a:endParaRPr lang="fr-FR" dirty="0"/>
          </a:p>
        </p:txBody>
      </p:sp>
      <p:sp>
        <p:nvSpPr>
          <p:cNvPr id="5" name="Sous-titre 4"/>
          <p:cNvSpPr>
            <a:spLocks noGrp="1"/>
          </p:cNvSpPr>
          <p:nvPr>
            <p:ph type="subTitle" idx="1"/>
          </p:nvPr>
        </p:nvSpPr>
        <p:spPr/>
        <p:txBody>
          <a:bodyPr/>
          <a:lstStyle/>
          <a:p>
            <a:endParaRPr lang="fr-FR"/>
          </a:p>
        </p:txBody>
      </p:sp>
      <p:sp>
        <p:nvSpPr>
          <p:cNvPr id="6" name="Espace réservé du texte 5"/>
          <p:cNvSpPr>
            <a:spLocks noGrp="1"/>
          </p:cNvSpPr>
          <p:nvPr>
            <p:ph type="body" sz="quarter" idx="10"/>
          </p:nvPr>
        </p:nvSpPr>
        <p:spPr/>
        <p:txBody>
          <a:bodyPr/>
          <a:lstStyle/>
          <a:p>
            <a:endParaRPr lang="fr-FR"/>
          </a:p>
        </p:txBody>
      </p:sp>
    </p:spTree>
    <p:extLst>
      <p:ext uri="{BB962C8B-B14F-4D97-AF65-F5344CB8AC3E}">
        <p14:creationId xmlns:p14="http://schemas.microsoft.com/office/powerpoint/2010/main" val="6575525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c90ee1e1-c015-415f-8aa1-dd21303cc84c"/>
  <p:tag name="NEWVI" val="true"/>
  <p:tag name="TEMPLATELASTEDITTED" val="2019-02-25 12:05 PM"/>
  <p:tag name="TEMPLATECREATED" val="2019-02-27 01:18 PM"/>
  <p:tag name="TEMPLATEVERSION" val="3"/>
  <p:tag name="BLUEONEFOURTHTITLEFONTCOLORFIXED" val="true"/>
  <p:tag name="DARKLAYOUTNAMESCHANGEDTOCONTRAST" val="true"/>
  <p:tag name="CTFIXED" val="Yes"/>
  <p:tag name="TEMPLATELASTEDITED" val="2020-11-29 06:06 "/>
  <p:tag name="ICONENCLOSURE" val="True"/>
  <p:tag name="ICONLINEFILL" val="Color [A=255, R=255, G=255, B=255]"/>
  <p:tag name="ICONLINEFILLTHEME" val="Background 1"/>
  <p:tag name="THINKCELLPRESENTATIONDONOTDELETE" val="&lt;?xml version=&quot;1.0&quot; encoding=&quot;UTF-16&quot; standalone=&quot;yes&quot;?&gt;&lt;root reqver=&quot;25060&quot;&gt;&lt;version val=&quot;28462&quot;/&gt;&lt;CPresentation id=&quot;1&quot;&gt;&lt;m_precDefaultNumber&gt;&lt;m_bNumberIsYear val=&quot;1&quot;/&gt;&lt;m_chMinusSymbol&gt;-&lt;/m_chMinusSymbol&gt;&lt;m_chDecimalSymbol17909&gt;,&lt;/m_chDecimalSymbol17909&gt;&lt;m_nGroupingDigits17909 val=&quot;3&quot;/&gt;&lt;m_chGroupingSymbol17909&gt; &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d.%m.&lt;/m_strFormatTime&gt;&lt;m_yearfmt&gt;&lt;begin val=&quot;0&quot;/&gt;&lt;end val=&quot;0&quot;/&gt;&lt;/m_yearfmt&gt;&lt;/m_precDefaultDate&gt;&lt;m_precDefaultYear&gt;&lt;m_bNumberIsYear val=&quot;0&quot;/&gt;&lt;m_strFormatTime&gt;%Y&lt;/m_strFormatTime&gt;&lt;m_yearfmt&gt;&lt;begin val=&quot;0&quot;/&gt;&lt;end val=&quot;0&quot;/&gt;&lt;/m_yearfmt&gt;&lt;/m_precDefaultYear&gt;&lt;m_precDefaultQuarter&gt;&lt;m_bNumberIsYear val=&quot;0&quot;/&gt;&lt;m_strFormatTime&gt;Q%5&lt;/m_strFormatTime&gt;&lt;m_yearfmt&gt;&lt;begin val=&quot;0&quot;/&gt;&lt;end val=&quot;4&quot;/&gt;&lt;/m_yearfmt&gt;&lt;/m_precDefaultQuarter&gt;&lt;m_precDefaultMonth&gt;&lt;m_bNumberIsYear val=&quot;0&quot;/&gt;&lt;m_strFormatTime&gt;%1&lt;/m_strFormatTime&gt;&lt;m_yearfmt&gt;&lt;begin val=&quot;0&quot;/&gt;&lt;end val=&quot;4&quot;/&gt;&lt;/m_yearfmt&gt;&lt;/m_precDefaultMonth&gt;&lt;m_precDefaultWeek&gt;&lt;m_bNumberIsYear val=&quot;0&quot;/&gt;&lt;m_strFormatTime&gt;%4&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11&quot;&gt;&lt;elem m_fUsage=&quot;1.48037673518999990385E+00&quot;&gt;&lt;m_msothmcolidx val=&quot;0&quot;/&gt;&lt;m_rgb r=&quot;2D&quot; g=&quot;2D&quot; b=&quot;FF&quot;/&gt;&lt;m_nBrightness endver=&quot;26206&quot; val=&quot;0&quot;/&gt;&lt;/elem&gt;&lt;elem m_fUsage=&quot;1.00000000000000000000E+00&quot;&gt;&lt;m_msothmcolidx val=&quot;0&quot;/&gt;&lt;m_rgb r=&quot;DB&quot; g=&quot;F0&quot; b=&quot;FF&quot;/&gt;&lt;m_nBrightness endver=&quot;26206&quot; val=&quot;0&quot;/&gt;&lt;/elem&gt;&lt;elem m_fUsage=&quot;9.00000000000000022204E-01&quot;&gt;&lt;m_msothmcolidx val=&quot;0&quot;/&gt;&lt;m_rgb r=&quot;B7&quot; g=&quot;E1&quot; b=&quot;FF&quot;/&gt;&lt;m_nBrightness endver=&quot;26206&quot; val=&quot;0&quot;/&gt;&lt;/elem&gt;&lt;elem m_fUsage=&quot;8.10000000000000053291E-01&quot;&gt;&lt;m_msothmcolidx val=&quot;0&quot;/&gt;&lt;m_rgb r=&quot;E9&quot; g=&quot;ED&quot; b=&quot;F5&quot;/&gt;&lt;m_nBrightness endver=&quot;26206&quot; val=&quot;0&quot;/&gt;&lt;/elem&gt;&lt;elem m_fUsage=&quot;7.29000000000000092371E-01&quot;&gt;&lt;m_msothmcolidx val=&quot;0&quot;/&gt;&lt;m_rgb r=&quot;D9&quot; g=&quot;F5&quot; b=&quot;FF&quot;/&gt;&lt;m_nBrightness endver=&quot;26206&quot; val=&quot;0&quot;/&gt;&lt;/elem&gt;&lt;elem m_fUsage=&quot;6.56100000000000127542E-01&quot;&gt;&lt;m_msothmcolidx val=&quot;0&quot;/&gt;&lt;m_rgb r=&quot;FD&quot; g=&quot;B9&quot; b=&quot;A6&quot;/&gt;&lt;m_nBrightness endver=&quot;26206&quot; val=&quot;0&quot;/&gt;&lt;/elem&gt;&lt;elem m_fUsage=&quot;5.90490000000000181402E-01&quot;&gt;&lt;m_msothmcolidx val=&quot;0&quot;/&gt;&lt;m_rgb r=&quot;FF&quot; g=&quot;E6&quot; b=&quot;E8&quot;/&gt;&lt;m_nBrightness endver=&quot;26206&quot; val=&quot;0&quot;/&gt;&lt;/elem&gt;&lt;elem m_fUsage=&quot;5.31441000000000163261E-01&quot;&gt;&lt;m_msothmcolidx val=&quot;0&quot;/&gt;&lt;m_rgb r=&quot;FC&quot; g=&quot;D5&quot; b=&quot;D3&quot;/&gt;&lt;m_nBrightness endver=&quot;26206&quot; val=&quot;0&quot;/&gt;&lt;/elem&gt;&lt;elem m_fUsage=&quot;5.11197461030610145194E-01&quot;&gt;&lt;m_msothmcolidx val=&quot;0&quot;/&gt;&lt;m_rgb r=&quot;A8&quot; g=&quot;CC&quot; b=&quot;F8&quot;/&gt;&lt;m_nBrightness endver=&quot;26206&quot; val=&quot;0&quot;/&gt;&lt;/elem&gt;&lt;elem m_fUsage=&quot;4.78296900000000135833E-01&quot;&gt;&lt;m_msothmcolidx val=&quot;0&quot;/&gt;&lt;m_rgb r=&quot;F8&quot; g=&quot;AB&quot; b=&quot;A7&quot;/&gt;&lt;m_nBrightness endver=&quot;26206&quot; val=&quot;0&quot;/&gt;&lt;/elem&gt;&lt;elem m_fUsage=&quot;2.54186582832900132001E-01&quot;&gt;&lt;m_msothmcolidx val=&quot;0&quot;/&gt;&lt;m_rgb r=&quot;F5&quot; g=&quot;82&quot; b=&quot;7C&quot;/&gt;&lt;m_nBrightness endver=&quot;26206&quot; val=&quot;0&quot;/&gt;&lt;/elem&gt;&lt;/m_vecMRU&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
</p:tagLst>
</file>

<file path=ppt/tags/tag100.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101.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02.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03.xml><?xml version="1.0" encoding="utf-8"?>
<p:tagLst xmlns:a="http://schemas.openxmlformats.org/drawingml/2006/main" xmlns:r="http://schemas.openxmlformats.org/officeDocument/2006/relationships" xmlns:p="http://schemas.openxmlformats.org/presentationml/2006/main">
  <p:tag name="SHAPENAME" val="3. Subtitle"/>
</p:tagLst>
</file>

<file path=ppt/tags/tag104.xml><?xml version="1.0" encoding="utf-8"?>
<p:tagLst xmlns:a="http://schemas.openxmlformats.org/drawingml/2006/main" xmlns:r="http://schemas.openxmlformats.org/officeDocument/2006/relationships" xmlns:p="http://schemas.openxmlformats.org/presentationml/2006/main">
  <p:tag name="SHAPENAME" val="5. Source"/>
</p:tagLst>
</file>

<file path=ppt/tags/tag105.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0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7.xml><?xml version="1.0" encoding="utf-8"?>
<p:tagLst xmlns:a="http://schemas.openxmlformats.org/drawingml/2006/main" xmlns:r="http://schemas.openxmlformats.org/officeDocument/2006/relationships" xmlns:p="http://schemas.openxmlformats.org/presentationml/2006/main">
  <p:tag name="THINKCELLSHAPEDONOTDELETE" val="txNguF4Gw2mJIhuiFXm5tKQ"/>
</p:tagLst>
</file>

<file path=ppt/tags/tag108.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09.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1.xml><?xml version="1.0" encoding="utf-8"?>
<p:tagLst xmlns:a="http://schemas.openxmlformats.org/drawingml/2006/main" xmlns:r="http://schemas.openxmlformats.org/officeDocument/2006/relationships" xmlns:p="http://schemas.openxmlformats.org/presentationml/2006/main">
  <p:tag name="NAME" val="Moon"/>
</p:tagLst>
</file>

<file path=ppt/tags/tag110.xml><?xml version="1.0" encoding="utf-8"?>
<p:tagLst xmlns:a="http://schemas.openxmlformats.org/drawingml/2006/main" xmlns:r="http://schemas.openxmlformats.org/officeDocument/2006/relationships" xmlns:p="http://schemas.openxmlformats.org/presentationml/2006/main">
  <p:tag name="SHAPENAME" val="5. Source"/>
</p:tagLst>
</file>

<file path=ppt/tags/tag111.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12.xml><?xml version="1.0" encoding="utf-8"?>
<p:tagLst xmlns:a="http://schemas.openxmlformats.org/drawingml/2006/main" xmlns:r="http://schemas.openxmlformats.org/officeDocument/2006/relationships" xmlns:p="http://schemas.openxmlformats.org/presentationml/2006/main">
  <p:tag name="SHAPENAME" val="BottomLine"/>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4.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15.xml><?xml version="1.0" encoding="utf-8"?>
<p:tagLst xmlns:a="http://schemas.openxmlformats.org/drawingml/2006/main" xmlns:r="http://schemas.openxmlformats.org/officeDocument/2006/relationships" xmlns:p="http://schemas.openxmlformats.org/presentationml/2006/main">
  <p:tag name="SHAPENAME" val="5. Source"/>
</p:tagLst>
</file>

<file path=ppt/tags/tag116.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8.xml><?xml version="1.0" encoding="utf-8"?>
<p:tagLst xmlns:a="http://schemas.openxmlformats.org/drawingml/2006/main" xmlns:r="http://schemas.openxmlformats.org/officeDocument/2006/relationships" xmlns:p="http://schemas.openxmlformats.org/presentationml/2006/main">
  <p:tag name="SHAPENAME" val="5. Source"/>
</p:tagLst>
</file>

<file path=ppt/tags/tag1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NAME" val="Moon"/>
</p:tagLst>
</file>

<file path=ppt/tags/tag120.xml><?xml version="1.0" encoding="utf-8"?>
<p:tagLst xmlns:a="http://schemas.openxmlformats.org/drawingml/2006/main" xmlns:r="http://schemas.openxmlformats.org/officeDocument/2006/relationships" xmlns:p="http://schemas.openxmlformats.org/presentationml/2006/main">
  <p:tag name="THINKCELLSHAPEDONOTDELETE" val="tQP1HUHOETHuW8QJDCa7cZg"/>
</p:tagLst>
</file>

<file path=ppt/tags/tag121.xml><?xml version="1.0" encoding="utf-8"?>
<p:tagLst xmlns:a="http://schemas.openxmlformats.org/drawingml/2006/main" xmlns:r="http://schemas.openxmlformats.org/officeDocument/2006/relationships" xmlns:p="http://schemas.openxmlformats.org/presentationml/2006/main">
  <p:tag name="THINKCELLSHAPEDONOTDELETE" val="tJvgJTIPPebpo6irFSQqHlA"/>
</p:tagLst>
</file>

<file path=ppt/tags/tag122.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23.xml><?xml version="1.0" encoding="utf-8"?>
<p:tagLst xmlns:a="http://schemas.openxmlformats.org/drawingml/2006/main" xmlns:r="http://schemas.openxmlformats.org/officeDocument/2006/relationships" xmlns:p="http://schemas.openxmlformats.org/presentationml/2006/main">
  <p:tag name="SHAPENAME" val="3. Subtitle"/>
</p:tagLst>
</file>

<file path=ppt/tags/tag124.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25.xml><?xml version="1.0" encoding="utf-8"?>
<p:tagLst xmlns:a="http://schemas.openxmlformats.org/drawingml/2006/main" xmlns:r="http://schemas.openxmlformats.org/officeDocument/2006/relationships" xmlns:p="http://schemas.openxmlformats.org/presentationml/2006/main">
  <p:tag name="SHAPENAME" val="5. Source"/>
</p:tagLst>
</file>

<file path=ppt/tags/tag126.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8.xml><?xml version="1.0" encoding="utf-8"?>
<p:tagLst xmlns:a="http://schemas.openxmlformats.org/drawingml/2006/main" xmlns:r="http://schemas.openxmlformats.org/officeDocument/2006/relationships" xmlns:p="http://schemas.openxmlformats.org/presentationml/2006/main">
  <p:tag name="THINKCELLSHAPEDONOTDELETE" val="tlPx03tQCfHMe1qUs7adBWQ"/>
</p:tagLst>
</file>

<file path=ppt/tags/tag129.xml><?xml version="1.0" encoding="utf-8"?>
<p:tagLst xmlns:a="http://schemas.openxmlformats.org/drawingml/2006/main" xmlns:r="http://schemas.openxmlformats.org/officeDocument/2006/relationships" xmlns:p="http://schemas.openxmlformats.org/presentationml/2006/main">
  <p:tag name="THINKCELLSHAPEDONOTDELETE" val="tZRYLYSbLzP8DsqQ5_IDvMg"/>
</p:tagLst>
</file>

<file path=ppt/tags/tag13.xml><?xml version="1.0" encoding="utf-8"?>
<p:tagLst xmlns:a="http://schemas.openxmlformats.org/drawingml/2006/main" xmlns:r="http://schemas.openxmlformats.org/officeDocument/2006/relationships" xmlns:p="http://schemas.openxmlformats.org/presentationml/2006/main">
  <p:tag name="ANGLE" val="5"/>
</p:tagLst>
</file>

<file path=ppt/tags/tag130.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31.xml><?xml version="1.0" encoding="utf-8"?>
<p:tagLst xmlns:a="http://schemas.openxmlformats.org/drawingml/2006/main" xmlns:r="http://schemas.openxmlformats.org/officeDocument/2006/relationships" xmlns:p="http://schemas.openxmlformats.org/presentationml/2006/main">
  <p:tag name="SHAPENAME" val="Grid"/>
</p:tagLst>
</file>

<file path=ppt/tags/tag132.xml><?xml version="1.0" encoding="utf-8"?>
<p:tagLst xmlns:a="http://schemas.openxmlformats.org/drawingml/2006/main" xmlns:r="http://schemas.openxmlformats.org/officeDocument/2006/relationships" xmlns:p="http://schemas.openxmlformats.org/presentationml/2006/main">
  <p:tag name="SHAPENAME" val="4. Footnote"/>
</p:tagLst>
</file>

<file path=ppt/tags/tag133.xml><?xml version="1.0" encoding="utf-8"?>
<p:tagLst xmlns:a="http://schemas.openxmlformats.org/drawingml/2006/main" xmlns:r="http://schemas.openxmlformats.org/officeDocument/2006/relationships" xmlns:p="http://schemas.openxmlformats.org/presentationml/2006/main">
  <p:tag name="NAME" val="ACET"/>
</p:tagLst>
</file>

<file path=ppt/tags/tag134.xml><?xml version="1.0" encoding="utf-8"?>
<p:tagLst xmlns:a="http://schemas.openxmlformats.org/drawingml/2006/main" xmlns:r="http://schemas.openxmlformats.org/officeDocument/2006/relationships" xmlns:p="http://schemas.openxmlformats.org/presentationml/2006/main">
  <p:tag name="NAME" val="Moon"/>
</p:tagLst>
</file>

<file path=ppt/tags/tag135.xml><?xml version="1.0" encoding="utf-8"?>
<p:tagLst xmlns:a="http://schemas.openxmlformats.org/drawingml/2006/main" xmlns:r="http://schemas.openxmlformats.org/officeDocument/2006/relationships" xmlns:p="http://schemas.openxmlformats.org/presentationml/2006/main">
  <p:tag name="NAME" val="Moon"/>
</p:tagLst>
</file>

<file path=ppt/tags/tag136.xml><?xml version="1.0" encoding="utf-8"?>
<p:tagLst xmlns:a="http://schemas.openxmlformats.org/drawingml/2006/main" xmlns:r="http://schemas.openxmlformats.org/officeDocument/2006/relationships" xmlns:p="http://schemas.openxmlformats.org/presentationml/2006/main">
  <p:tag name="NAME" val="Moon"/>
</p:tagLst>
</file>

<file path=ppt/tags/tag137.xml><?xml version="1.0" encoding="utf-8"?>
<p:tagLst xmlns:a="http://schemas.openxmlformats.org/drawingml/2006/main" xmlns:r="http://schemas.openxmlformats.org/officeDocument/2006/relationships" xmlns:p="http://schemas.openxmlformats.org/presentationml/2006/main">
  <p:tag name="NAME" val="Moon"/>
</p:tagLst>
</file>

<file path=ppt/tags/tag138.xml><?xml version="1.0" encoding="utf-8"?>
<p:tagLst xmlns:a="http://schemas.openxmlformats.org/drawingml/2006/main" xmlns:r="http://schemas.openxmlformats.org/officeDocument/2006/relationships" xmlns:p="http://schemas.openxmlformats.org/presentationml/2006/main">
  <p:tag name="NAME" val="Moon"/>
</p:tagLst>
</file>

<file path=ppt/tags/tag139.xml><?xml version="1.0" encoding="utf-8"?>
<p:tagLst xmlns:a="http://schemas.openxmlformats.org/drawingml/2006/main" xmlns:r="http://schemas.openxmlformats.org/officeDocument/2006/relationships" xmlns:p="http://schemas.openxmlformats.org/presentationml/2006/main">
  <p:tag name="ANGLE" val="5"/>
</p:tagLst>
</file>

<file path=ppt/tags/tag14.xml><?xml version="1.0" encoding="utf-8"?>
<p:tagLst xmlns:a="http://schemas.openxmlformats.org/drawingml/2006/main" xmlns:r="http://schemas.openxmlformats.org/officeDocument/2006/relationships" xmlns:p="http://schemas.openxmlformats.org/presentationml/2006/main">
  <p:tag name="ANGLE" val="5"/>
</p:tagLst>
</file>

<file path=ppt/tags/tag140.xml><?xml version="1.0" encoding="utf-8"?>
<p:tagLst xmlns:a="http://schemas.openxmlformats.org/drawingml/2006/main" xmlns:r="http://schemas.openxmlformats.org/officeDocument/2006/relationships" xmlns:p="http://schemas.openxmlformats.org/presentationml/2006/main">
  <p:tag name="ANGLE" val="5"/>
</p:tagLst>
</file>

<file path=ppt/tags/tag141.xml><?xml version="1.0" encoding="utf-8"?>
<p:tagLst xmlns:a="http://schemas.openxmlformats.org/drawingml/2006/main" xmlns:r="http://schemas.openxmlformats.org/officeDocument/2006/relationships" xmlns:p="http://schemas.openxmlformats.org/presentationml/2006/main">
  <p:tag name="ANGLE" val="4"/>
</p:tagLst>
</file>

<file path=ppt/tags/tag142.xml><?xml version="1.0" encoding="utf-8"?>
<p:tagLst xmlns:a="http://schemas.openxmlformats.org/drawingml/2006/main" xmlns:r="http://schemas.openxmlformats.org/officeDocument/2006/relationships" xmlns:p="http://schemas.openxmlformats.org/presentationml/2006/main">
  <p:tag name="ANGLE" val="4"/>
</p:tagLst>
</file>

<file path=ppt/tags/tag143.xml><?xml version="1.0" encoding="utf-8"?>
<p:tagLst xmlns:a="http://schemas.openxmlformats.org/drawingml/2006/main" xmlns:r="http://schemas.openxmlformats.org/officeDocument/2006/relationships" xmlns:p="http://schemas.openxmlformats.org/presentationml/2006/main">
  <p:tag name="ANGLE" val="3"/>
</p:tagLst>
</file>

<file path=ppt/tags/tag144.xml><?xml version="1.0" encoding="utf-8"?>
<p:tagLst xmlns:a="http://schemas.openxmlformats.org/drawingml/2006/main" xmlns:r="http://schemas.openxmlformats.org/officeDocument/2006/relationships" xmlns:p="http://schemas.openxmlformats.org/presentationml/2006/main">
  <p:tag name="ANGLE" val="3"/>
</p:tagLst>
</file>

<file path=ppt/tags/tag145.xml><?xml version="1.0" encoding="utf-8"?>
<p:tagLst xmlns:a="http://schemas.openxmlformats.org/drawingml/2006/main" xmlns:r="http://schemas.openxmlformats.org/officeDocument/2006/relationships" xmlns:p="http://schemas.openxmlformats.org/presentationml/2006/main">
  <p:tag name="ANGLE" val="2"/>
</p:tagLst>
</file>

<file path=ppt/tags/tag146.xml><?xml version="1.0" encoding="utf-8"?>
<p:tagLst xmlns:a="http://schemas.openxmlformats.org/drawingml/2006/main" xmlns:r="http://schemas.openxmlformats.org/officeDocument/2006/relationships" xmlns:p="http://schemas.openxmlformats.org/presentationml/2006/main">
  <p:tag name="ANGLE" val="2"/>
</p:tagLst>
</file>

<file path=ppt/tags/tag147.xml><?xml version="1.0" encoding="utf-8"?>
<p:tagLst xmlns:a="http://schemas.openxmlformats.org/drawingml/2006/main" xmlns:r="http://schemas.openxmlformats.org/officeDocument/2006/relationships" xmlns:p="http://schemas.openxmlformats.org/presentationml/2006/main">
  <p:tag name="ANGLE" val="1"/>
</p:tagLst>
</file>

<file path=ppt/tags/tag148.xml><?xml version="1.0" encoding="utf-8"?>
<p:tagLst xmlns:a="http://schemas.openxmlformats.org/drawingml/2006/main" xmlns:r="http://schemas.openxmlformats.org/officeDocument/2006/relationships" xmlns:p="http://schemas.openxmlformats.org/presentationml/2006/main">
  <p:tag name="ANGLE" val="1"/>
</p:tagLst>
</file>

<file path=ppt/tags/tag1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ANGLE" val="4"/>
</p:tagLst>
</file>

<file path=ppt/tags/tag150.xml><?xml version="1.0" encoding="utf-8"?>
<p:tagLst xmlns:a="http://schemas.openxmlformats.org/drawingml/2006/main" xmlns:r="http://schemas.openxmlformats.org/officeDocument/2006/relationships" xmlns:p="http://schemas.openxmlformats.org/presentationml/2006/main">
  <p:tag name="THINKCELLSHAPEDONOTDELETE" val="taQ6BpAVDoBUYgG2FmPpbPA"/>
</p:tagLst>
</file>

<file path=ppt/tags/tag151.xml><?xml version="1.0" encoding="utf-8"?>
<p:tagLst xmlns:a="http://schemas.openxmlformats.org/drawingml/2006/main" xmlns:r="http://schemas.openxmlformats.org/officeDocument/2006/relationships" xmlns:p="http://schemas.openxmlformats.org/presentationml/2006/main">
  <p:tag name="THINKCELLSHAPEDONOTDELETE" val="tUjyaNf2rcWst2qrssyERQg"/>
</p:tagLst>
</file>

<file path=ppt/tags/tag152.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153.xml><?xml version="1.0" encoding="utf-8"?>
<p:tagLst xmlns:a="http://schemas.openxmlformats.org/drawingml/2006/main" xmlns:r="http://schemas.openxmlformats.org/officeDocument/2006/relationships" xmlns:p="http://schemas.openxmlformats.org/presentationml/2006/main">
  <p:tag name="SHAPENAME" val="Subtitle"/>
</p:tagLst>
</file>

<file path=ppt/tags/tag154.xml><?xml version="1.0" encoding="utf-8"?>
<p:tagLst xmlns:a="http://schemas.openxmlformats.org/drawingml/2006/main" xmlns:r="http://schemas.openxmlformats.org/officeDocument/2006/relationships" xmlns:p="http://schemas.openxmlformats.org/presentationml/2006/main">
  <p:tag name="SHAPENAME" val="Title"/>
</p:tagLst>
</file>

<file path=ppt/tags/tag1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6.xml><?xml version="1.0" encoding="utf-8"?>
<p:tagLst xmlns:a="http://schemas.openxmlformats.org/drawingml/2006/main" xmlns:r="http://schemas.openxmlformats.org/officeDocument/2006/relationships" xmlns:p="http://schemas.openxmlformats.org/presentationml/2006/main">
  <p:tag name="THINKCELLSHAPEDONOTDELETE" val="tQP1HUHOETHuW8QJDCa7cZg"/>
</p:tagLst>
</file>

<file path=ppt/tags/tag157.xml><?xml version="1.0" encoding="utf-8"?>
<p:tagLst xmlns:a="http://schemas.openxmlformats.org/drawingml/2006/main" xmlns:r="http://schemas.openxmlformats.org/officeDocument/2006/relationships" xmlns:p="http://schemas.openxmlformats.org/presentationml/2006/main">
  <p:tag name="THINKCELLSHAPEDONOTDELETE" val="tJvgJTIPPebpo6irFSQqHlA"/>
</p:tagLst>
</file>

<file path=ppt/tags/tag158.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59.xml><?xml version="1.0" encoding="utf-8"?>
<p:tagLst xmlns:a="http://schemas.openxmlformats.org/drawingml/2006/main" xmlns:r="http://schemas.openxmlformats.org/officeDocument/2006/relationships" xmlns:p="http://schemas.openxmlformats.org/presentationml/2006/main">
  <p:tag name="SHAPENAME" val="3. Subtitle"/>
</p:tagLst>
</file>

<file path=ppt/tags/tag16.xml><?xml version="1.0" encoding="utf-8"?>
<p:tagLst xmlns:a="http://schemas.openxmlformats.org/drawingml/2006/main" xmlns:r="http://schemas.openxmlformats.org/officeDocument/2006/relationships" xmlns:p="http://schemas.openxmlformats.org/presentationml/2006/main">
  <p:tag name="ANGLE" val="4"/>
</p:tagLst>
</file>

<file path=ppt/tags/tag160.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61.xml><?xml version="1.0" encoding="utf-8"?>
<p:tagLst xmlns:a="http://schemas.openxmlformats.org/drawingml/2006/main" xmlns:r="http://schemas.openxmlformats.org/officeDocument/2006/relationships" xmlns:p="http://schemas.openxmlformats.org/presentationml/2006/main">
  <p:tag name="SHAPENAME" val="5. Source"/>
</p:tagLst>
</file>

<file path=ppt/tags/tag162.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4.xml><?xml version="1.0" encoding="utf-8"?>
<p:tagLst xmlns:a="http://schemas.openxmlformats.org/drawingml/2006/main" xmlns:r="http://schemas.openxmlformats.org/officeDocument/2006/relationships" xmlns:p="http://schemas.openxmlformats.org/presentationml/2006/main">
  <p:tag name="THINKCELLSHAPEDONOTDELETE" val="tFWrJZYiK81Dqg3AKqhPXmQ"/>
</p:tagLst>
</file>

<file path=ppt/tags/tag165.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66.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67.xml><?xml version="1.0" encoding="utf-8"?>
<p:tagLst xmlns:a="http://schemas.openxmlformats.org/drawingml/2006/main" xmlns:r="http://schemas.openxmlformats.org/officeDocument/2006/relationships" xmlns:p="http://schemas.openxmlformats.org/presentationml/2006/main">
  <p:tag name="SHAPENAME" val="5. Source"/>
</p:tagLst>
</file>

<file path=ppt/tags/tag168.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6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ANGLE" val="3"/>
</p:tagLst>
</file>

<file path=ppt/tags/tag170.xml><?xml version="1.0" encoding="utf-8"?>
<p:tagLst xmlns:a="http://schemas.openxmlformats.org/drawingml/2006/main" xmlns:r="http://schemas.openxmlformats.org/officeDocument/2006/relationships" xmlns:p="http://schemas.openxmlformats.org/presentationml/2006/main">
  <p:tag name="THINKCELLSHAPEDONOTDELETE" val="tTqRLcqlXddAIBcoL4_FmkA"/>
</p:tagLst>
</file>

<file path=ppt/tags/tag171.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72.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73.xml><?xml version="1.0" encoding="utf-8"?>
<p:tagLst xmlns:a="http://schemas.openxmlformats.org/drawingml/2006/main" xmlns:r="http://schemas.openxmlformats.org/officeDocument/2006/relationships" xmlns:p="http://schemas.openxmlformats.org/presentationml/2006/main">
  <p:tag name="SHAPENAME" val="5. Source"/>
</p:tagLst>
</file>

<file path=ppt/tags/tag17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7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6.xml><?xml version="1.0" encoding="utf-8"?>
<p:tagLst xmlns:a="http://schemas.openxmlformats.org/drawingml/2006/main" xmlns:r="http://schemas.openxmlformats.org/officeDocument/2006/relationships" xmlns:p="http://schemas.openxmlformats.org/presentationml/2006/main">
  <p:tag name="THINKCELLSHAPEDONOTDELETE" val="tzFTi586bxaRXNGLyq6cjUQ"/>
</p:tagLst>
</file>

<file path=ppt/tags/tag177.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78.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79.xml><?xml version="1.0" encoding="utf-8"?>
<p:tagLst xmlns:a="http://schemas.openxmlformats.org/drawingml/2006/main" xmlns:r="http://schemas.openxmlformats.org/officeDocument/2006/relationships" xmlns:p="http://schemas.openxmlformats.org/presentationml/2006/main">
  <p:tag name="SHAPENAME" val="5. Source"/>
</p:tagLst>
</file>

<file path=ppt/tags/tag18.xml><?xml version="1.0" encoding="utf-8"?>
<p:tagLst xmlns:a="http://schemas.openxmlformats.org/drawingml/2006/main" xmlns:r="http://schemas.openxmlformats.org/officeDocument/2006/relationships" xmlns:p="http://schemas.openxmlformats.org/presentationml/2006/main">
  <p:tag name="ANGLE" val="3"/>
</p:tagLst>
</file>

<file path=ppt/tags/tag180.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8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2.xml><?xml version="1.0" encoding="utf-8"?>
<p:tagLst xmlns:a="http://schemas.openxmlformats.org/drawingml/2006/main" xmlns:r="http://schemas.openxmlformats.org/officeDocument/2006/relationships" xmlns:p="http://schemas.openxmlformats.org/presentationml/2006/main">
  <p:tag name="THINKCELLSHAPEDONOTDELETE" val="tfRnDxEIFDMpZ7XFucXEwcQ"/>
</p:tagLst>
</file>

<file path=ppt/tags/tag183.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84.xml><?xml version="1.0" encoding="utf-8"?>
<p:tagLst xmlns:a="http://schemas.openxmlformats.org/drawingml/2006/main" xmlns:r="http://schemas.openxmlformats.org/officeDocument/2006/relationships" xmlns:p="http://schemas.openxmlformats.org/presentationml/2006/main">
  <p:tag name="SHAPENAME" val="3. Subtitle"/>
</p:tagLst>
</file>

<file path=ppt/tags/tag185.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86.xml><?xml version="1.0" encoding="utf-8"?>
<p:tagLst xmlns:a="http://schemas.openxmlformats.org/drawingml/2006/main" xmlns:r="http://schemas.openxmlformats.org/officeDocument/2006/relationships" xmlns:p="http://schemas.openxmlformats.org/presentationml/2006/main">
  <p:tag name="SHAPENAME" val="5. Source"/>
</p:tagLst>
</file>

<file path=ppt/tags/tag187.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8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9.xml><?xml version="1.0" encoding="utf-8"?>
<p:tagLst xmlns:a="http://schemas.openxmlformats.org/drawingml/2006/main" xmlns:r="http://schemas.openxmlformats.org/officeDocument/2006/relationships" xmlns:p="http://schemas.openxmlformats.org/presentationml/2006/main">
  <p:tag name="THINKCELLSHAPEDONOTDELETE" val="tMlpk7TYHRxaIHe6.SUx9jg"/>
</p:tagLst>
</file>

<file path=ppt/tags/tag19.xml><?xml version="1.0" encoding="utf-8"?>
<p:tagLst xmlns:a="http://schemas.openxmlformats.org/drawingml/2006/main" xmlns:r="http://schemas.openxmlformats.org/officeDocument/2006/relationships" xmlns:p="http://schemas.openxmlformats.org/presentationml/2006/main">
  <p:tag name="ANGLE" val="2"/>
</p:tagLst>
</file>

<file path=ppt/tags/tag190.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91.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192.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93.xml><?xml version="1.0" encoding="utf-8"?>
<p:tagLst xmlns:a="http://schemas.openxmlformats.org/drawingml/2006/main" xmlns:r="http://schemas.openxmlformats.org/officeDocument/2006/relationships" xmlns:p="http://schemas.openxmlformats.org/presentationml/2006/main">
  <p:tag name="SHAPENAME" val="3. Subtitle"/>
</p:tagLst>
</file>

<file path=ppt/tags/tag194.xml><?xml version="1.0" encoding="utf-8"?>
<p:tagLst xmlns:a="http://schemas.openxmlformats.org/drawingml/2006/main" xmlns:r="http://schemas.openxmlformats.org/officeDocument/2006/relationships" xmlns:p="http://schemas.openxmlformats.org/presentationml/2006/main">
  <p:tag name="SHAPENAME" val="5. Source"/>
</p:tagLst>
</file>

<file path=ppt/tags/tag195.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9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7.xml><?xml version="1.0" encoding="utf-8"?>
<p:tagLst xmlns:a="http://schemas.openxmlformats.org/drawingml/2006/main" xmlns:r="http://schemas.openxmlformats.org/officeDocument/2006/relationships" xmlns:p="http://schemas.openxmlformats.org/presentationml/2006/main">
  <p:tag name="THINKCELLSHAPEDONOTDELETE" val="tiT7K3JhoTnHFUB3UmsziOQ"/>
</p:tagLst>
</file>

<file path=ppt/tags/tag198.xml><?xml version="1.0" encoding="utf-8"?>
<p:tagLst xmlns:a="http://schemas.openxmlformats.org/drawingml/2006/main" xmlns:r="http://schemas.openxmlformats.org/officeDocument/2006/relationships" xmlns:p="http://schemas.openxmlformats.org/presentationml/2006/main">
  <p:tag name="THINKCELLSHAPEDONOTDELETE" val="t2DWhDmC1QbRmt16_uxlW7g"/>
</p:tagLst>
</file>

<file path=ppt/tags/tag199.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ANGLE" val="2"/>
</p:tagLst>
</file>

<file path=ppt/tags/tag200.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201.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02.xml><?xml version="1.0" encoding="utf-8"?>
<p:tagLst xmlns:a="http://schemas.openxmlformats.org/drawingml/2006/main" xmlns:r="http://schemas.openxmlformats.org/officeDocument/2006/relationships" xmlns:p="http://schemas.openxmlformats.org/presentationml/2006/main">
  <p:tag name="SHAPENAME" val="3. Subtitle"/>
</p:tagLst>
</file>

<file path=ppt/tags/tag203.xml><?xml version="1.0" encoding="utf-8"?>
<p:tagLst xmlns:a="http://schemas.openxmlformats.org/drawingml/2006/main" xmlns:r="http://schemas.openxmlformats.org/officeDocument/2006/relationships" xmlns:p="http://schemas.openxmlformats.org/presentationml/2006/main">
  <p:tag name="SHAPENAME" val="5. Source"/>
</p:tagLst>
</file>

<file path=ppt/tags/tag20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0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6.xml><?xml version="1.0" encoding="utf-8"?>
<p:tagLst xmlns:a="http://schemas.openxmlformats.org/drawingml/2006/main" xmlns:r="http://schemas.openxmlformats.org/officeDocument/2006/relationships" xmlns:p="http://schemas.openxmlformats.org/presentationml/2006/main">
  <p:tag name="THINKCELLSHAPEDONOTDELETE" val="t_YIchpFP77pIULLUlka8VQ"/>
</p:tagLst>
</file>

<file path=ppt/tags/tag207.xml><?xml version="1.0" encoding="utf-8"?>
<p:tagLst xmlns:a="http://schemas.openxmlformats.org/drawingml/2006/main" xmlns:r="http://schemas.openxmlformats.org/officeDocument/2006/relationships" xmlns:p="http://schemas.openxmlformats.org/presentationml/2006/main">
  <p:tag name="THINKCELLSHAPEDONOTDELETE" val="t7MQWNAe6aOZs3iPRT_1kIw"/>
</p:tagLst>
</file>

<file path=ppt/tags/tag208.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09.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21.xml><?xml version="1.0" encoding="utf-8"?>
<p:tagLst xmlns:a="http://schemas.openxmlformats.org/drawingml/2006/main" xmlns:r="http://schemas.openxmlformats.org/officeDocument/2006/relationships" xmlns:p="http://schemas.openxmlformats.org/presentationml/2006/main">
  <p:tag name="ANGLE" val="1"/>
</p:tagLst>
</file>

<file path=ppt/tags/tag210.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211.xml><?xml version="1.0" encoding="utf-8"?>
<p:tagLst xmlns:a="http://schemas.openxmlformats.org/drawingml/2006/main" xmlns:r="http://schemas.openxmlformats.org/officeDocument/2006/relationships" xmlns:p="http://schemas.openxmlformats.org/presentationml/2006/main">
  <p:tag name="SHAPENAME" val="3. Subtitle"/>
</p:tagLst>
</file>

<file path=ppt/tags/tag212.xml><?xml version="1.0" encoding="utf-8"?>
<p:tagLst xmlns:a="http://schemas.openxmlformats.org/drawingml/2006/main" xmlns:r="http://schemas.openxmlformats.org/officeDocument/2006/relationships" xmlns:p="http://schemas.openxmlformats.org/presentationml/2006/main">
  <p:tag name="SHAPENAME" val="5. Source"/>
</p:tagLst>
</file>

<file path=ppt/tags/tag213.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5.xml><?xml version="1.0" encoding="utf-8"?>
<p:tagLst xmlns:a="http://schemas.openxmlformats.org/drawingml/2006/main" xmlns:r="http://schemas.openxmlformats.org/officeDocument/2006/relationships" xmlns:p="http://schemas.openxmlformats.org/presentationml/2006/main">
  <p:tag name="THINKCELLSHAPEDONOTDELETE" val="t7005bbXwp7KNVThpYt4xdA"/>
</p:tagLst>
</file>

<file path=ppt/tags/tag216.xml><?xml version="1.0" encoding="utf-8"?>
<p:tagLst xmlns:a="http://schemas.openxmlformats.org/drawingml/2006/main" xmlns:r="http://schemas.openxmlformats.org/officeDocument/2006/relationships" xmlns:p="http://schemas.openxmlformats.org/presentationml/2006/main">
  <p:tag name="THINKCELLSHAPEDONOTDELETE" val="tBgETb3D.HcKF_v3xSvBqjg"/>
</p:tagLst>
</file>

<file path=ppt/tags/tag217.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218.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219.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2.xml><?xml version="1.0" encoding="utf-8"?>
<p:tagLst xmlns:a="http://schemas.openxmlformats.org/drawingml/2006/main" xmlns:r="http://schemas.openxmlformats.org/officeDocument/2006/relationships" xmlns:p="http://schemas.openxmlformats.org/presentationml/2006/main">
  <p:tag name="ANGLE" val="1"/>
</p:tagLst>
</file>

<file path=ppt/tags/tag220.xml><?xml version="1.0" encoding="utf-8"?>
<p:tagLst xmlns:a="http://schemas.openxmlformats.org/drawingml/2006/main" xmlns:r="http://schemas.openxmlformats.org/officeDocument/2006/relationships" xmlns:p="http://schemas.openxmlformats.org/presentationml/2006/main">
  <p:tag name="SHAPENAME" val="3. Subtitle"/>
</p:tagLst>
</file>

<file path=ppt/tags/tag221.xml><?xml version="1.0" encoding="utf-8"?>
<p:tagLst xmlns:a="http://schemas.openxmlformats.org/drawingml/2006/main" xmlns:r="http://schemas.openxmlformats.org/officeDocument/2006/relationships" xmlns:p="http://schemas.openxmlformats.org/presentationml/2006/main">
  <p:tag name="SHAPENAME" val="5. Source"/>
</p:tagLst>
</file>

<file path=ppt/tags/tag222.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4.xml><?xml version="1.0" encoding="utf-8"?>
<p:tagLst xmlns:a="http://schemas.openxmlformats.org/drawingml/2006/main" xmlns:r="http://schemas.openxmlformats.org/officeDocument/2006/relationships" xmlns:p="http://schemas.openxmlformats.org/presentationml/2006/main">
  <p:tag name="THINKCELLSHAPEDONOTDELETE" val="tP35jc2g.HMMlTO0wfWPdTA"/>
</p:tagLst>
</file>

<file path=ppt/tags/tag225.xml><?xml version="1.0" encoding="utf-8"?>
<p:tagLst xmlns:a="http://schemas.openxmlformats.org/drawingml/2006/main" xmlns:r="http://schemas.openxmlformats.org/officeDocument/2006/relationships" xmlns:p="http://schemas.openxmlformats.org/presentationml/2006/main">
  <p:tag name="THINKCELLSHAPEDONOTDELETE" val="tRw4BZlnvKEO9ZCIa9.28.w"/>
</p:tagLst>
</file>

<file path=ppt/tags/tag226.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227.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28.xml><?xml version="1.0" encoding="utf-8"?>
<p:tagLst xmlns:a="http://schemas.openxmlformats.org/drawingml/2006/main" xmlns:r="http://schemas.openxmlformats.org/officeDocument/2006/relationships" xmlns:p="http://schemas.openxmlformats.org/presentationml/2006/main">
  <p:tag name="SHAPENAME" val="5. Source"/>
</p:tagLst>
</file>

<file path=ppt/tags/tag229.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0.xml><?xml version="1.0" encoding="utf-8"?>
<p:tagLst xmlns:a="http://schemas.openxmlformats.org/drawingml/2006/main" xmlns:r="http://schemas.openxmlformats.org/officeDocument/2006/relationships" xmlns:p="http://schemas.openxmlformats.org/presentationml/2006/main">
  <p:tag name="SHAPENAME" val="BottomLine"/>
</p:tagLst>
</file>

<file path=ppt/tags/tag2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2.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233.xml><?xml version="1.0" encoding="utf-8"?>
<p:tagLst xmlns:a="http://schemas.openxmlformats.org/drawingml/2006/main" xmlns:r="http://schemas.openxmlformats.org/officeDocument/2006/relationships" xmlns:p="http://schemas.openxmlformats.org/presentationml/2006/main">
  <p:tag name="SHAPENAME" val="5. Source"/>
</p:tagLst>
</file>

<file path=ppt/tags/tag23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6.xml><?xml version="1.0" encoding="utf-8"?>
<p:tagLst xmlns:a="http://schemas.openxmlformats.org/drawingml/2006/main" xmlns:r="http://schemas.openxmlformats.org/officeDocument/2006/relationships" xmlns:p="http://schemas.openxmlformats.org/presentationml/2006/main">
  <p:tag name="SHAPENAME" val="5. Source"/>
</p:tagLst>
</file>

<file path=ppt/tags/tag237.xml><?xml version="1.0" encoding="utf-8"?>
<p:tagLst xmlns:a="http://schemas.openxmlformats.org/drawingml/2006/main" xmlns:r="http://schemas.openxmlformats.org/officeDocument/2006/relationships" xmlns:p="http://schemas.openxmlformats.org/presentationml/2006/main">
  <p:tag name="SLIDETYPE" val="TitleWhite"/>
</p:tagLst>
</file>

<file path=ppt/tags/tag2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9.xml><?xml version="1.0" encoding="utf-8"?>
<p:tagLst xmlns:a="http://schemas.openxmlformats.org/drawingml/2006/main" xmlns:r="http://schemas.openxmlformats.org/officeDocument/2006/relationships" xmlns:p="http://schemas.openxmlformats.org/presentationml/2006/main">
  <p:tag name="SHAPENAME" val="Titl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rRXR6oIDlyXZM4VSnW7YcA"/>
</p:tagLst>
</file>

<file path=ppt/tags/tag2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1.xml><?xml version="1.0" encoding="utf-8"?>
<p:tagLst xmlns:a="http://schemas.openxmlformats.org/drawingml/2006/main" xmlns:r="http://schemas.openxmlformats.org/officeDocument/2006/relationships" xmlns:p="http://schemas.openxmlformats.org/presentationml/2006/main">
  <p:tag name="THINKCELLSHAPEDONOTDELETE" val="tvT.BRt7zExi6IxMSef5bkA"/>
</p:tagLst>
</file>

<file path=ppt/tags/tag242.xml><?xml version="1.0" encoding="utf-8"?>
<p:tagLst xmlns:a="http://schemas.openxmlformats.org/drawingml/2006/main" xmlns:r="http://schemas.openxmlformats.org/officeDocument/2006/relationships" xmlns:p="http://schemas.openxmlformats.org/presentationml/2006/main">
  <p:tag name="THINKCELLSHAPEDONOTDELETE" val="tmku1kQk5DyUMR_R.AoZtIA"/>
</p:tagLst>
</file>

<file path=ppt/tags/tag2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4.xml><?xml version="1.0" encoding="utf-8"?>
<p:tagLst xmlns:a="http://schemas.openxmlformats.org/drawingml/2006/main" xmlns:r="http://schemas.openxmlformats.org/officeDocument/2006/relationships" xmlns:p="http://schemas.openxmlformats.org/presentationml/2006/main">
  <p:tag name="THINKCELLSHAPEDONOTDELETE" val="tmku1kQk5DyUMR_R.AoZtIA"/>
</p:tagLst>
</file>

<file path=ppt/tags/tag2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6.xml><?xml version="1.0" encoding="utf-8"?>
<p:tagLst xmlns:a="http://schemas.openxmlformats.org/drawingml/2006/main" xmlns:r="http://schemas.openxmlformats.org/officeDocument/2006/relationships" xmlns:p="http://schemas.openxmlformats.org/presentationml/2006/main">
  <p:tag name="THINKCELLSHAPEDONOTDELETE" val="tsouaG66XcwM4Umff0axFuw"/>
</p:tagLst>
</file>

<file path=ppt/tags/tag247.xml><?xml version="1.0" encoding="utf-8"?>
<p:tagLst xmlns:a="http://schemas.openxmlformats.org/drawingml/2006/main" xmlns:r="http://schemas.openxmlformats.org/officeDocument/2006/relationships" xmlns:p="http://schemas.openxmlformats.org/presentationml/2006/main">
  <p:tag name="THINKCELLSHAPEDONOTDELETE" val="tmku1kQk5DyUMR_R.AoZtIA"/>
</p:tagLst>
</file>

<file path=ppt/tags/tag2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9.xml><?xml version="1.0" encoding="utf-8"?>
<p:tagLst xmlns:a="http://schemas.openxmlformats.org/drawingml/2006/main" xmlns:r="http://schemas.openxmlformats.org/officeDocument/2006/relationships" xmlns:p="http://schemas.openxmlformats.org/presentationml/2006/main">
  <p:tag name="THINKCELLSHAPEDONOTDELETE" val="tsouaG66XcwM4Umff0axFuw"/>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Wz9_f.d6YGbJCbK0.Pg2_A"/>
</p:tagLst>
</file>

<file path=ppt/tags/tag250.xml><?xml version="1.0" encoding="utf-8"?>
<p:tagLst xmlns:a="http://schemas.openxmlformats.org/drawingml/2006/main" xmlns:r="http://schemas.openxmlformats.org/officeDocument/2006/relationships" xmlns:p="http://schemas.openxmlformats.org/presentationml/2006/main">
  <p:tag name="THINKCELLSHAPEDONOTDELETE" val="tmku1kQk5DyUMR_R.AoZtIA"/>
</p:tagLst>
</file>

<file path=ppt/tags/tag26.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27.xml><?xml version="1.0" encoding="utf-8"?>
<p:tagLst xmlns:a="http://schemas.openxmlformats.org/drawingml/2006/main" xmlns:r="http://schemas.openxmlformats.org/officeDocument/2006/relationships" xmlns:p="http://schemas.openxmlformats.org/presentationml/2006/main">
  <p:tag name="SHAPENAME" val="Subtitle"/>
</p:tagLst>
</file>

<file path=ppt/tags/tag28.xml><?xml version="1.0" encoding="utf-8"?>
<p:tagLst xmlns:a="http://schemas.openxmlformats.org/drawingml/2006/main" xmlns:r="http://schemas.openxmlformats.org/officeDocument/2006/relationships" xmlns:p="http://schemas.openxmlformats.org/presentationml/2006/main">
  <p:tag name="SHAPENAME" val="Titl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cxfNYuqyWPvskYrK.RL6i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GSFXusZq3LxXS826HUL.Tg"/>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4.oZbb0sXNdu8BCibsgsUw"/>
</p:tagLst>
</file>

<file path=ppt/tags/tag32.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33.xml><?xml version="1.0" encoding="utf-8"?>
<p:tagLst xmlns:a="http://schemas.openxmlformats.org/drawingml/2006/main" xmlns:r="http://schemas.openxmlformats.org/officeDocument/2006/relationships" xmlns:p="http://schemas.openxmlformats.org/presentationml/2006/main">
  <p:tag name="SHAPENAME" val="3. Subtitle"/>
</p:tagLst>
</file>

<file path=ppt/tags/tag34.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35.xml><?xml version="1.0" encoding="utf-8"?>
<p:tagLst xmlns:a="http://schemas.openxmlformats.org/drawingml/2006/main" xmlns:r="http://schemas.openxmlformats.org/officeDocument/2006/relationships" xmlns:p="http://schemas.openxmlformats.org/presentationml/2006/main">
  <p:tag name="SHAPENAME" val="5. Source"/>
</p:tagLst>
</file>

<file path=ppt/tags/tag36.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rZ96ctUUqJsGDCugslwBCg"/>
</p:tagLst>
</file>

<file path=ppt/tags/tag39.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xcgoWEzLgA0_64VDvMxGGg"/>
</p:tagLst>
</file>

<file path=ppt/tags/tag40.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41.xml><?xml version="1.0" encoding="utf-8"?>
<p:tagLst xmlns:a="http://schemas.openxmlformats.org/drawingml/2006/main" xmlns:r="http://schemas.openxmlformats.org/officeDocument/2006/relationships" xmlns:p="http://schemas.openxmlformats.org/presentationml/2006/main">
  <p:tag name="SHAPENAME" val="5. Source"/>
</p:tagLst>
</file>

<file path=ppt/tags/tag42.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AvhTnprpZIIVVQCOTQtpLw"/>
</p:tagLst>
</file>

<file path=ppt/tags/tag45.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46.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47.xml><?xml version="1.0" encoding="utf-8"?>
<p:tagLst xmlns:a="http://schemas.openxmlformats.org/drawingml/2006/main" xmlns:r="http://schemas.openxmlformats.org/officeDocument/2006/relationships" xmlns:p="http://schemas.openxmlformats.org/presentationml/2006/main">
  <p:tag name="SHAPENAME" val="5. Source"/>
</p:tagLst>
</file>

<file path=ppt/tags/tag48.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SHAPENAME" val="4. Footnot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Ew6I5QgX_c8O__8B41oWXQ"/>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Vvs3CU0mhZ0iF9VK3Gc_gQ"/>
</p:tagLst>
</file>

<file path=ppt/tags/tag52.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53.xml><?xml version="1.0" encoding="utf-8"?>
<p:tagLst xmlns:a="http://schemas.openxmlformats.org/drawingml/2006/main" xmlns:r="http://schemas.openxmlformats.org/officeDocument/2006/relationships" xmlns:p="http://schemas.openxmlformats.org/presentationml/2006/main">
  <p:tag name="SHAPENAME" val="5. Source"/>
</p:tagLst>
</file>

<file path=ppt/tags/tag5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55.xml><?xml version="1.0" encoding="utf-8"?>
<p:tagLst xmlns:a="http://schemas.openxmlformats.org/drawingml/2006/main" xmlns:r="http://schemas.openxmlformats.org/officeDocument/2006/relationships" xmlns:p="http://schemas.openxmlformats.org/presentationml/2006/main">
  <p:tag name="SHAPENAME" val="BottomLin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NrcAbB4u0quRffFN3bn3Xw"/>
</p:tagLst>
</file>

<file path=ppt/tags/tag58.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59.xml><?xml version="1.0" encoding="utf-8"?>
<p:tagLst xmlns:a="http://schemas.openxmlformats.org/drawingml/2006/main" xmlns:r="http://schemas.openxmlformats.org/officeDocument/2006/relationships" xmlns:p="http://schemas.openxmlformats.org/presentationml/2006/main">
  <p:tag name="SHAPENAME" val="3. Subtitle"/>
</p:tagLst>
</file>

<file path=ppt/tags/tag6.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60.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61.xml><?xml version="1.0" encoding="utf-8"?>
<p:tagLst xmlns:a="http://schemas.openxmlformats.org/drawingml/2006/main" xmlns:r="http://schemas.openxmlformats.org/officeDocument/2006/relationships" xmlns:p="http://schemas.openxmlformats.org/presentationml/2006/main">
  <p:tag name="SHAPENAME" val="5. Source"/>
</p:tagLst>
</file>

<file path=ppt/tags/tag62.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YG_9mniplMrafceMpP.Qwg"/>
</p:tagLst>
</file>

<file path=ppt/tags/tag65.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66.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67.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68.xml><?xml version="1.0" encoding="utf-8"?>
<p:tagLst xmlns:a="http://schemas.openxmlformats.org/drawingml/2006/main" xmlns:r="http://schemas.openxmlformats.org/officeDocument/2006/relationships" xmlns:p="http://schemas.openxmlformats.org/presentationml/2006/main">
  <p:tag name="SHAPENAME" val="3. Subtitle"/>
</p:tagLst>
</file>

<file path=ppt/tags/tag69.xml><?xml version="1.0" encoding="utf-8"?>
<p:tagLst xmlns:a="http://schemas.openxmlformats.org/drawingml/2006/main" xmlns:r="http://schemas.openxmlformats.org/officeDocument/2006/relationships" xmlns:p="http://schemas.openxmlformats.org/presentationml/2006/main">
  <p:tag name="SHAPENAME" val="5. Source"/>
</p:tagLst>
</file>

<file path=ppt/tags/tag7.xml><?xml version="1.0" encoding="utf-8"?>
<p:tagLst xmlns:a="http://schemas.openxmlformats.org/drawingml/2006/main" xmlns:r="http://schemas.openxmlformats.org/officeDocument/2006/relationships" xmlns:p="http://schemas.openxmlformats.org/presentationml/2006/main">
  <p:tag name="NAME" val="ACET"/>
</p:tagLst>
</file>

<file path=ppt/tags/tag70.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tHbEQ8aI7AKzsdxigcAG3ZA"/>
</p:tagLst>
</file>

<file path=ppt/tags/tag73.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74.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75.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76.xml><?xml version="1.0" encoding="utf-8"?>
<p:tagLst xmlns:a="http://schemas.openxmlformats.org/drawingml/2006/main" xmlns:r="http://schemas.openxmlformats.org/officeDocument/2006/relationships" xmlns:p="http://schemas.openxmlformats.org/presentationml/2006/main">
  <p:tag name="SHAPENAME" val="3. Subtitle"/>
</p:tagLst>
</file>

<file path=ppt/tags/tag77.xml><?xml version="1.0" encoding="utf-8"?>
<p:tagLst xmlns:a="http://schemas.openxmlformats.org/drawingml/2006/main" xmlns:r="http://schemas.openxmlformats.org/officeDocument/2006/relationships" xmlns:p="http://schemas.openxmlformats.org/presentationml/2006/main">
  <p:tag name="SHAPENAME" val="5. Source"/>
</p:tagLst>
</file>

<file path=ppt/tags/tag78.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tF9Ej_PqWAkD2L_jN6g1nLg"/>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tBLvs1S2qnQw1aA01IUaglg"/>
</p:tagLst>
</file>

<file path=ppt/tags/tag82.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83.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84.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85.xml><?xml version="1.0" encoding="utf-8"?>
<p:tagLst xmlns:a="http://schemas.openxmlformats.org/drawingml/2006/main" xmlns:r="http://schemas.openxmlformats.org/officeDocument/2006/relationships" xmlns:p="http://schemas.openxmlformats.org/presentationml/2006/main">
  <p:tag name="SHAPENAME" val="3. Subtitle"/>
</p:tagLst>
</file>

<file path=ppt/tags/tag86.xml><?xml version="1.0" encoding="utf-8"?>
<p:tagLst xmlns:a="http://schemas.openxmlformats.org/drawingml/2006/main" xmlns:r="http://schemas.openxmlformats.org/officeDocument/2006/relationships" xmlns:p="http://schemas.openxmlformats.org/presentationml/2006/main">
  <p:tag name="SHAPENAME" val="5. Source"/>
</p:tagLst>
</file>

<file path=ppt/tags/tag87.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tprXNESGJ8cPKg06VE0LanA"/>
</p:tagLst>
</file>

<file path=ppt/tags/tag9.xml><?xml version="1.0" encoding="utf-8"?>
<p:tagLst xmlns:a="http://schemas.openxmlformats.org/drawingml/2006/main" xmlns:r="http://schemas.openxmlformats.org/officeDocument/2006/relationships" xmlns:p="http://schemas.openxmlformats.org/presentationml/2006/main">
  <p:tag name="NAME" val="Moon"/>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tqUyDlDqWonv3hoAx.p9Rsw"/>
</p:tagLst>
</file>

<file path=ppt/tags/tag91.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92.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93.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94.xml><?xml version="1.0" encoding="utf-8"?>
<p:tagLst xmlns:a="http://schemas.openxmlformats.org/drawingml/2006/main" xmlns:r="http://schemas.openxmlformats.org/officeDocument/2006/relationships" xmlns:p="http://schemas.openxmlformats.org/presentationml/2006/main">
  <p:tag name="SHAPENAME" val="3. Subtitle"/>
</p:tagLst>
</file>

<file path=ppt/tags/tag95.xml><?xml version="1.0" encoding="utf-8"?>
<p:tagLst xmlns:a="http://schemas.openxmlformats.org/drawingml/2006/main" xmlns:r="http://schemas.openxmlformats.org/officeDocument/2006/relationships" xmlns:p="http://schemas.openxmlformats.org/presentationml/2006/main">
  <p:tag name="SHAPENAME" val="5. Source"/>
</p:tagLst>
</file>

<file path=ppt/tags/tag96.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tgjmQY6rQf16DWxlDUqaMjQ"/>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to9xgrPArEB1mEiMOhB5KGA"/>
</p:tagLst>
</file>

<file path=ppt/theme/theme1.xml><?xml version="1.0" encoding="utf-8"?>
<a:theme xmlns:a="http://schemas.openxmlformats.org/drawingml/2006/main" name="White">
  <a:themeElements>
    <a:clrScheme name="Custom 4">
      <a:dk1>
        <a:srgbClr val="000000"/>
      </a:dk1>
      <a:lt1>
        <a:srgbClr val="FFFFFF"/>
      </a:lt1>
      <a:dk2>
        <a:srgbClr val="FFFFFF"/>
      </a:dk2>
      <a:lt2>
        <a:srgbClr val="FFFFFF"/>
      </a:lt2>
      <a:accent1>
        <a:srgbClr val="000091"/>
      </a:accent1>
      <a:accent2>
        <a:srgbClr val="476CB7"/>
      </a:accent2>
      <a:accent3>
        <a:srgbClr val="839CCF"/>
      </a:accent3>
      <a:accent4>
        <a:srgbClr val="BDCAE5"/>
      </a:accent4>
      <a:accent5>
        <a:srgbClr val="E1000F"/>
      </a:accent5>
      <a:accent6>
        <a:srgbClr val="550000"/>
      </a:accent6>
      <a:hlink>
        <a:srgbClr val="0000FF"/>
      </a:hlink>
      <a:folHlink>
        <a:srgbClr val="800080"/>
      </a:folHlink>
    </a:clrScheme>
    <a:fontScheme name="Custom">
      <a:majorFont>
        <a:latin typeface="Arial"/>
        <a:ea typeface=""/>
        <a:cs typeface=""/>
      </a:majorFont>
      <a:minorFont>
        <a:latin typeface="Arial"/>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6350" cap="sq">
          <a:noFill/>
          <a:miter lim="800000"/>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spcBef>
            <a:spcPts val="300"/>
          </a:spcBef>
          <a:spcAft>
            <a:spcPts val="300"/>
          </a:spcAft>
          <a:defRPr sz="1600" dirty="0" err="1">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6350" cap="flat">
          <a:solidFill>
            <a:schemeClr val="tx1"/>
          </a:solidFill>
          <a:miter lim="800000"/>
          <a:tailEnd type="none"/>
        </a:ln>
      </a:spPr>
      <a:bodyPr/>
      <a:lstStyle/>
      <a:style>
        <a:lnRef idx="1">
          <a:schemeClr val="accent1"/>
        </a:lnRef>
        <a:fillRef idx="0">
          <a:schemeClr val="accent1"/>
        </a:fillRef>
        <a:effectRef idx="0">
          <a:schemeClr val="accent1"/>
        </a:effectRef>
        <a:fontRef idx="minor">
          <a:schemeClr val="tx1"/>
        </a:fontRef>
      </a:style>
    </a:lnDef>
    <a:txDef>
      <a:spPr>
        <a:ln w="6350">
          <a:noFill/>
          <a:miter lim="800000"/>
        </a:ln>
      </a:spPr>
      <a:bodyPr vert="horz" wrap="square" lIns="0" tIns="0" rIns="0" bIns="0" rtlCol="0">
        <a:noAutofit/>
      </a:bodyPr>
      <a:lstStyle>
        <a:defPPr algn="l">
          <a:spcBef>
            <a:spcPts val="300"/>
          </a:spcBef>
          <a:spcAft>
            <a:spcPts val="300"/>
          </a:spcAft>
          <a:buNone/>
          <a:defRPr sz="1600" dirty="0" smtClean="0"/>
        </a:defPPr>
      </a:lstStyle>
    </a:txDef>
  </a:objectDefaults>
  <a:extraClrSchemeLst>
    <a:extraClrScheme>
      <a:clrScheme name="Scheme1">
        <a:dk1>
          <a:srgbClr val="000000"/>
        </a:dk1>
        <a:lt1>
          <a:srgbClr val="FFFFFF"/>
        </a:lt1>
        <a:dk2>
          <a:srgbClr val="FFFFFF"/>
        </a:dk2>
        <a:lt2>
          <a:srgbClr val="FFFFFF"/>
        </a:lt2>
        <a:accent1>
          <a:srgbClr val="000091"/>
        </a:accent1>
        <a:accent2>
          <a:srgbClr val="E1000F"/>
        </a:accent2>
        <a:accent3>
          <a:srgbClr val="005841"/>
        </a:accent3>
        <a:accent4>
          <a:srgbClr val="FFD500"/>
        </a:accent4>
        <a:accent5>
          <a:srgbClr val="49311F"/>
        </a:accent5>
        <a:accent6>
          <a:srgbClr val="8C2237"/>
        </a:accent6>
        <a:hlink>
          <a:srgbClr val="0000FF"/>
        </a:hlink>
        <a:folHlink>
          <a:srgbClr val="800080"/>
        </a:folHlink>
      </a:clrScheme>
    </a:extraClrScheme>
  </a:extraClrSchemeLst>
  <a:custClrLst>
    <a:custClr name="Dark Gray">
      <a:srgbClr val="4D4D4D"/>
    </a:custClr>
    <a:custClr name="Mid Gray">
      <a:srgbClr val="7F7F7F"/>
    </a:custClr>
    <a:custClr name="Light Gray">
      <a:srgbClr val="B3B3B3"/>
    </a:custClr>
    <a:custClr name="Super Light Gray">
      <a:srgbClr val="D0D0D0"/>
    </a:custClr>
    <a:custClr name="Pale Gray">
      <a:srgbClr val="E6E6E6"/>
    </a:custClr>
    <a:custClr name="Custom Color6">
      <a:srgbClr val="21215A"/>
    </a:custClr>
    <a:custClr name="Custom Color7">
      <a:srgbClr val="EA5433"/>
    </a:custClr>
  </a:custClrLst>
  <a:extLst>
    <a:ext uri="{05A4C25C-085E-4340-85A3-A5531E510DB2}">
      <thm15:themeFamily xmlns:thm15="http://schemas.microsoft.com/office/thememl/2012/main" name="Template.potx" id="{200FF1CA-004A-4418-8E44-AA9F2A4534CD}" vid="{7FD4222D-D2CE-48E3-92F9-21FAA5437364}"/>
    </a:ext>
  </a:extLst>
</a:theme>
</file>

<file path=ppt/theme/theme2.xml><?xml version="1.0" encoding="utf-8"?>
<a:theme xmlns:a="http://schemas.openxmlformats.org/drawingml/2006/main" name="Contrast">
  <a:themeElements>
    <a:clrScheme name="Custom 5">
      <a:dk1>
        <a:srgbClr val="FFFFFF"/>
      </a:dk1>
      <a:lt1>
        <a:srgbClr val="000091"/>
      </a:lt1>
      <a:dk2>
        <a:srgbClr val="000000"/>
      </a:dk2>
      <a:lt2>
        <a:srgbClr val="000000"/>
      </a:lt2>
      <a:accent1>
        <a:srgbClr val="FFFFFF"/>
      </a:accent1>
      <a:accent2>
        <a:srgbClr val="476CB7"/>
      </a:accent2>
      <a:accent3>
        <a:srgbClr val="839CCF"/>
      </a:accent3>
      <a:accent4>
        <a:srgbClr val="BDCAE5"/>
      </a:accent4>
      <a:accent5>
        <a:srgbClr val="E10000"/>
      </a:accent5>
      <a:accent6>
        <a:srgbClr val="550000"/>
      </a:accent6>
      <a:hlink>
        <a:srgbClr val="0000FF"/>
      </a:hlink>
      <a:folHlink>
        <a:srgbClr val="800080"/>
      </a:folHlink>
    </a:clrScheme>
    <a:fontScheme name="Custom">
      <a:majorFont>
        <a:latin typeface="Arial"/>
        <a:ea typeface=""/>
        <a:cs typeface=""/>
      </a:majorFont>
      <a:minorFont>
        <a:latin typeface="Arial"/>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1"/>
        </a:solidFill>
        <a:ln w="6350" cap="sq">
          <a:noFill/>
          <a:miter lim="800000"/>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spcBef>
            <a:spcPts val="300"/>
          </a:spcBef>
          <a:spcAft>
            <a:spcPts val="300"/>
          </a:spcAft>
          <a:defRPr sz="16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6350" cap="flat">
          <a:solidFill>
            <a:schemeClr val="tx1"/>
          </a:solidFill>
          <a:miter lim="800000"/>
          <a:tailEnd type="none"/>
        </a:ln>
      </a:spPr>
      <a:bodyPr/>
      <a:lstStyle/>
      <a:style>
        <a:lnRef idx="1">
          <a:schemeClr val="accent1"/>
        </a:lnRef>
        <a:fillRef idx="0">
          <a:schemeClr val="accent1"/>
        </a:fillRef>
        <a:effectRef idx="0">
          <a:schemeClr val="accent1"/>
        </a:effectRef>
        <a:fontRef idx="minor">
          <a:schemeClr val="tx1"/>
        </a:fontRef>
      </a:style>
    </a:lnDef>
    <a:txDef>
      <a:spPr>
        <a:ln w="6350">
          <a:noFill/>
          <a:miter lim="800000"/>
        </a:ln>
      </a:spPr>
      <a:bodyPr vert="horz" wrap="square" lIns="0" tIns="0" rIns="0" bIns="0" rtlCol="0">
        <a:noAutofit/>
      </a:bodyPr>
      <a:lstStyle>
        <a:defPPr algn="l">
          <a:spcBef>
            <a:spcPts val="300"/>
          </a:spcBef>
          <a:spcAft>
            <a:spcPts val="300"/>
          </a:spcAft>
          <a:buNone/>
          <a:defRPr sz="1600" dirty="0" smtClean="0"/>
        </a:defPPr>
      </a:lstStyle>
    </a:txDef>
  </a:objectDefaults>
  <a:extraClrSchemeLst>
    <a:extraClrScheme>
      <a:clrScheme name="Scheme2">
        <a:dk1>
          <a:srgbClr val="FFFFFF"/>
        </a:dk1>
        <a:lt1>
          <a:srgbClr val="000091"/>
        </a:lt1>
        <a:dk2>
          <a:srgbClr val="000000"/>
        </a:dk2>
        <a:lt2>
          <a:srgbClr val="000000"/>
        </a:lt2>
        <a:accent1>
          <a:srgbClr val="FFFFFF"/>
        </a:accent1>
        <a:accent2>
          <a:srgbClr val="E1000F"/>
        </a:accent2>
        <a:accent3>
          <a:srgbClr val="005841"/>
        </a:accent3>
        <a:accent4>
          <a:srgbClr val="FFD500"/>
        </a:accent4>
        <a:accent5>
          <a:srgbClr val="49311F"/>
        </a:accent5>
        <a:accent6>
          <a:srgbClr val="8C2237"/>
        </a:accent6>
        <a:hlink>
          <a:srgbClr val="0000FF"/>
        </a:hlink>
        <a:folHlink>
          <a:srgbClr val="800080"/>
        </a:folHlink>
      </a:clrScheme>
    </a:extraClrScheme>
  </a:extraClrSchemeLst>
  <a:custClrLst>
    <a:custClr name="Dark Gray">
      <a:srgbClr val="4D4D4D"/>
    </a:custClr>
    <a:custClr name="Mid Gray">
      <a:srgbClr val="7F7F7F"/>
    </a:custClr>
    <a:custClr name="Light Gray">
      <a:srgbClr val="B3B3B3"/>
    </a:custClr>
    <a:custClr name="Super Light Gray">
      <a:srgbClr val="D0D0D0"/>
    </a:custClr>
    <a:custClr name="Pale Gray">
      <a:srgbClr val="E6E6E6"/>
    </a:custClr>
    <a:custClr name="Custom Color6">
      <a:srgbClr val="21215A"/>
    </a:custClr>
    <a:custClr name="Custom Color7">
      <a:srgbClr val="EA5433"/>
    </a:custClr>
  </a:custClrLst>
  <a:extLst>
    <a:ext uri="{05A4C25C-085E-4340-85A3-A5531E510DB2}">
      <thm15:themeFamily xmlns:thm15="http://schemas.microsoft.com/office/thememl/2012/main" name="Template.potx" id="{200FF1CA-004A-4418-8E44-AA9F2A4534CD}" vid="{B3599382-E336-4EB2-A75B-25210C5C447C}"/>
    </a:ext>
  </a:extLst>
</a:theme>
</file>

<file path=ppt/theme/theme3.xml><?xml version="1.0" encoding="utf-8"?>
<a:theme xmlns:a="http://schemas.openxmlformats.org/drawingml/2006/main" name="Office Theme">
  <a:themeElements>
    <a:clrScheme name="Custom Scheme">
      <a:dk1>
        <a:srgbClr val="000000"/>
      </a:dk1>
      <a:lt1>
        <a:srgbClr val="FFFFFF"/>
      </a:lt1>
      <a:dk2>
        <a:srgbClr val="051C2C"/>
      </a:dk2>
      <a:lt2>
        <a:srgbClr val="FFFFFF"/>
      </a:lt2>
      <a:accent1>
        <a:srgbClr val="051C2C"/>
      </a:accent1>
      <a:accent2>
        <a:srgbClr val="00A9F4"/>
      </a:accent2>
      <a:accent3>
        <a:srgbClr val="1F40E6"/>
      </a:accent3>
      <a:accent4>
        <a:srgbClr val="AAE6F0"/>
      </a:accent4>
      <a:accent5>
        <a:srgbClr val="3C96B4"/>
      </a:accent5>
      <a:accent6>
        <a:srgbClr val="AFC3FF"/>
      </a:accent6>
      <a:hlink>
        <a:srgbClr val="00A9F4"/>
      </a:hlink>
      <a:folHlink>
        <a:srgbClr val="00A9F4"/>
      </a:folHlink>
    </a:clrScheme>
    <a:fontScheme name="Custom Scheme Fonts">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Custom Scheme">
      <a:dk1>
        <a:srgbClr val="000000"/>
      </a:dk1>
      <a:lt1>
        <a:srgbClr val="FFFFFF"/>
      </a:lt1>
      <a:dk2>
        <a:srgbClr val="051C2C"/>
      </a:dk2>
      <a:lt2>
        <a:srgbClr val="FFFFFF"/>
      </a:lt2>
      <a:accent1>
        <a:srgbClr val="051C2C"/>
      </a:accent1>
      <a:accent2>
        <a:srgbClr val="00A9F4"/>
      </a:accent2>
      <a:accent3>
        <a:srgbClr val="1F40E6"/>
      </a:accent3>
      <a:accent4>
        <a:srgbClr val="AAE6F0"/>
      </a:accent4>
      <a:accent5>
        <a:srgbClr val="3C96B4"/>
      </a:accent5>
      <a:accent6>
        <a:srgbClr val="AFC3FF"/>
      </a:accent6>
      <a:hlink>
        <a:srgbClr val="00A9F4"/>
      </a:hlink>
      <a:folHlink>
        <a:srgbClr val="00A9F4"/>
      </a:folHlink>
    </a:clrScheme>
    <a:fontScheme name="Custom Scheme2 Fonts">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2481</Words>
  <Application>Microsoft Office PowerPoint</Application>
  <PresentationFormat>Grand écran</PresentationFormat>
  <Paragraphs>310</Paragraphs>
  <Slides>13</Slides>
  <Notes>6</Notes>
  <HiddenSlides>0</HiddenSlides>
  <MMClips>0</MMClips>
  <ScaleCrop>false</ScaleCrop>
  <HeadingPairs>
    <vt:vector size="8" baseType="variant">
      <vt:variant>
        <vt:lpstr>Polices utilisées</vt:lpstr>
      </vt:variant>
      <vt:variant>
        <vt:i4>13</vt:i4>
      </vt:variant>
      <vt:variant>
        <vt:lpstr>Thème</vt:lpstr>
      </vt:variant>
      <vt:variant>
        <vt:i4>2</vt:i4>
      </vt:variant>
      <vt:variant>
        <vt:lpstr>Serveurs OLE incorporés</vt:lpstr>
      </vt:variant>
      <vt:variant>
        <vt:i4>2</vt:i4>
      </vt:variant>
      <vt:variant>
        <vt:lpstr>Titres des diapositives</vt:lpstr>
      </vt:variant>
      <vt:variant>
        <vt:i4>13</vt:i4>
      </vt:variant>
    </vt:vector>
  </HeadingPairs>
  <TitlesOfParts>
    <vt:vector size="30" baseType="lpstr">
      <vt:lpstr>Alef</vt:lpstr>
      <vt:lpstr>Arial</vt:lpstr>
      <vt:lpstr>Arial Unicode MS</vt:lpstr>
      <vt:lpstr>Calibri</vt:lpstr>
      <vt:lpstr>Century Gothic</vt:lpstr>
      <vt:lpstr>Courier New</vt:lpstr>
      <vt:lpstr>Marianne</vt:lpstr>
      <vt:lpstr>Open Sans Light</vt:lpstr>
      <vt:lpstr>Segoe UI</vt:lpstr>
      <vt:lpstr>Segoe UI Light</vt:lpstr>
      <vt:lpstr>Trebuchet MS</vt:lpstr>
      <vt:lpstr>Verdana</vt:lpstr>
      <vt:lpstr>Wingdings</vt:lpstr>
      <vt:lpstr>White</vt:lpstr>
      <vt:lpstr>Contrast</vt:lpstr>
      <vt:lpstr>think-cell Slide</vt:lpstr>
      <vt:lpstr>Diapositive think-cell</vt:lpstr>
      <vt:lpstr>Financement de droit commun de la télésurveillance  Elaboration des forfaits de l’activité de télésurveillance médicale / Rémunération des opérateurs </vt:lpstr>
      <vt:lpstr>Présentation des travaux de construction du modèle de droit commun de la télésurveillance</vt:lpstr>
      <vt:lpstr>Les grands principes du modèle de droit commun de la télésurveillance</vt:lpstr>
      <vt:lpstr>Schéma de synthèse du modèle de financement de droit commun de la télésurveillance </vt:lpstr>
      <vt:lpstr>Organisations de télésurveillance: définition </vt:lpstr>
      <vt:lpstr>Organisations de télésurveillance : déclaration </vt:lpstr>
      <vt:lpstr>Présentation PowerPoint</vt:lpstr>
      <vt:lpstr>Présentation PowerPoint</vt:lpstr>
      <vt:lpstr>Base légale pour la tarification </vt:lpstr>
      <vt:lpstr>Première proposition de rémunération de la part activité de la télésurveillance – paiement à l’opérateur par mois </vt:lpstr>
      <vt:lpstr>Comparaison avec les rémunérations prévues dans ETAPES</vt:lpstr>
      <vt:lpstr>Comparaison avec les rémunérations prévues dans ETAPES</vt:lpstr>
      <vt:lpstr>Prochaines étapes</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2020-12-22T09:53:38Z</dcterms:created>
  <dcterms:modified xsi:type="dcterms:W3CDTF">2022-01-18T20:46:35Z</dcterms:modified>
</cp:coreProperties>
</file>